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9" r:id="rId3"/>
    <p:sldId id="258" r:id="rId4"/>
    <p:sldId id="257"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5A09CB2-520A-4ABC-81F0-973A692A622C}"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5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8C6117-DB92-4DA2-B861-46EC124722C9}"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A09CB2-520A-4ABC-81F0-973A692A622C}" type="slidenum">
              <a:rPr lang="ru-RU" smtClean="0"/>
              <a:t>‹#›</a:t>
            </a:fld>
            <a:endParaRPr lang="ru-RU"/>
          </a:p>
        </p:txBody>
      </p:sp>
    </p:spTree>
    <p:extLst>
      <p:ext uri="{BB962C8B-B14F-4D97-AF65-F5344CB8AC3E}">
        <p14:creationId xmlns:p14="http://schemas.microsoft.com/office/powerpoint/2010/main" val="118746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07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29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spTree>
    <p:extLst>
      <p:ext uri="{BB962C8B-B14F-4D97-AF65-F5344CB8AC3E}">
        <p14:creationId xmlns:p14="http://schemas.microsoft.com/office/powerpoint/2010/main" val="3615299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64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553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37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67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spTree>
    <p:extLst>
      <p:ext uri="{BB962C8B-B14F-4D97-AF65-F5344CB8AC3E}">
        <p14:creationId xmlns:p14="http://schemas.microsoft.com/office/powerpoint/2010/main" val="94504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8C6117-DB92-4DA2-B861-46EC124722C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A09CB2-520A-4ABC-81F0-973A692A622C}"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48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58C6117-DB92-4DA2-B861-46EC124722C9}"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A09CB2-520A-4ABC-81F0-973A692A622C}" type="slidenum">
              <a:rPr lang="ru-RU" smtClean="0"/>
              <a:t>‹#›</a:t>
            </a:fld>
            <a:endParaRPr lang="ru-RU"/>
          </a:p>
        </p:txBody>
      </p:sp>
    </p:spTree>
    <p:extLst>
      <p:ext uri="{BB962C8B-B14F-4D97-AF65-F5344CB8AC3E}">
        <p14:creationId xmlns:p14="http://schemas.microsoft.com/office/powerpoint/2010/main" val="415269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58C6117-DB92-4DA2-B861-46EC124722C9}" type="datetimeFigureOut">
              <a:rPr lang="ru-RU" smtClean="0"/>
              <a:t>09.11.2021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A09CB2-520A-4ABC-81F0-973A692A622C}"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04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58C6117-DB92-4DA2-B861-46EC124722C9}" type="datetimeFigureOut">
              <a:rPr lang="ru-RU" smtClean="0"/>
              <a:t>09.11.2021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A09CB2-520A-4ABC-81F0-973A692A622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95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C6117-DB92-4DA2-B861-46EC124722C9}" type="datetimeFigureOut">
              <a:rPr lang="ru-RU" smtClean="0"/>
              <a:t>09.11.2021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A09CB2-520A-4ABC-81F0-973A692A622C}" type="slidenum">
              <a:rPr lang="ru-RU" smtClean="0"/>
              <a:t>‹#›</a:t>
            </a:fld>
            <a:endParaRPr lang="ru-RU"/>
          </a:p>
        </p:txBody>
      </p:sp>
    </p:spTree>
    <p:extLst>
      <p:ext uri="{BB962C8B-B14F-4D97-AF65-F5344CB8AC3E}">
        <p14:creationId xmlns:p14="http://schemas.microsoft.com/office/powerpoint/2010/main" val="300354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8C6117-DB92-4DA2-B861-46EC124722C9}"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A09CB2-520A-4ABC-81F0-973A692A622C}"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65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8C6117-DB92-4DA2-B861-46EC124722C9}"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A09CB2-520A-4ABC-81F0-973A692A622C}" type="slidenum">
              <a:rPr lang="ru-RU" smtClean="0"/>
              <a:t>‹#›</a:t>
            </a:fld>
            <a:endParaRPr lang="ru-RU"/>
          </a:p>
        </p:txBody>
      </p:sp>
    </p:spTree>
    <p:extLst>
      <p:ext uri="{BB962C8B-B14F-4D97-AF65-F5344CB8AC3E}">
        <p14:creationId xmlns:p14="http://schemas.microsoft.com/office/powerpoint/2010/main" val="424706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8C6117-DB92-4DA2-B861-46EC124722C9}" type="datetimeFigureOut">
              <a:rPr lang="ru-RU" smtClean="0"/>
              <a:t>09.11.2021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A09CB2-520A-4ABC-81F0-973A692A622C}" type="slidenum">
              <a:rPr lang="ru-RU" smtClean="0"/>
              <a:t>‹#›</a:t>
            </a:fld>
            <a:endParaRPr lang="ru-RU"/>
          </a:p>
        </p:txBody>
      </p:sp>
    </p:spTree>
    <p:extLst>
      <p:ext uri="{BB962C8B-B14F-4D97-AF65-F5344CB8AC3E}">
        <p14:creationId xmlns:p14="http://schemas.microsoft.com/office/powerpoint/2010/main" val="1545583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om.tilimen.org/sabati-tairibi-tabifat-jene-ori-ori-tabifat-janashiri-sabati-m.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tom.tilimen.org/saba-tairip-sabirlili-pen-stamdili-ndili-ishki-tinishti.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tom.tilimen.org/eoj-37-01-014-544-kn-betindigi-oparilis-kezinde-latirilfan-de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tom.tilimen.org/edisteri-sra-jauap-egime-kees-pikir-alisu-oz-ojin-ortafa-salu.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om.tilimen.org/tairibi-mektepke-dejingi-bilim-beru-mekemesinde-tzetu-damitu-j.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a:t>
            </a:r>
            <a:r>
              <a:rPr lang="kk-KZ" dirty="0" smtClean="0"/>
              <a:t>ӘРІС</a:t>
            </a:r>
            <a:r>
              <a:rPr lang="ru-RU" dirty="0" smtClean="0"/>
              <a:t>-12</a:t>
            </a:r>
            <a:endParaRPr lang="ru-RU" dirty="0"/>
          </a:p>
        </p:txBody>
      </p:sp>
      <p:sp>
        <p:nvSpPr>
          <p:cNvPr id="3" name="Подзаголовок 2"/>
          <p:cNvSpPr>
            <a:spLocks noGrp="1"/>
          </p:cNvSpPr>
          <p:nvPr>
            <p:ph type="subTitle" idx="1"/>
          </p:nvPr>
        </p:nvSpPr>
        <p:spPr/>
        <p:txBody>
          <a:bodyPr/>
          <a:lstStyle/>
          <a:p>
            <a:r>
              <a:rPr lang="kk-KZ" dirty="0"/>
              <a:t>Жарысқа психологиялық дайындық</a:t>
            </a:r>
            <a:endParaRPr lang="ru-RU" dirty="0"/>
          </a:p>
        </p:txBody>
      </p:sp>
    </p:spTree>
    <p:extLst>
      <p:ext uri="{BB962C8B-B14F-4D97-AF65-F5344CB8AC3E}">
        <p14:creationId xmlns:p14="http://schemas.microsoft.com/office/powerpoint/2010/main" val="359537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4155" y="690465"/>
            <a:ext cx="9265298" cy="3054169"/>
          </a:xfrm>
          <a:prstGeom prst="rect">
            <a:avLst/>
          </a:prstGeom>
        </p:spPr>
        <p:txBody>
          <a:bodyPr wrap="square">
            <a:spAutoFit/>
          </a:bodyPr>
          <a:lstStyle/>
          <a:p>
            <a:pPr algn="just">
              <a:lnSpc>
                <a:spcPct val="107000"/>
              </a:lnSpc>
              <a:spcAft>
                <a:spcPts val="800"/>
              </a:spcAft>
            </a:pP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Психологияда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спортшыға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айтылу</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қажет</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сөздер</a:t>
            </a: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сенімдімін</a:t>
            </a: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бақылаймын,Мен</a:t>
            </a: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батылмын</a:t>
            </a: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тағы</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басқа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да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өзін</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өзі</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жігерлендіретін</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сөздер</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бар. Ал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қажетсіз</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сөздер</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 ҚОРЫҚ-</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паймын</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ТОЛҚЫ-</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маймын</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деген</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сөздерді</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айтқан</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кезде</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спортшы</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оны ҚОРҚУ, ТОЛҚУ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деп</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қабылдау</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мұмкін.Қорытындылай</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келе</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спортшы</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қоғамдық</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орында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өзін-өзі</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ұстауға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дағдыланып</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тәртіптілікке</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ұжымның</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мүддесін</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ойлау</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сезіміне</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тәрбиеленіп</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басқа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да ,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жақсы</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әдеттерді</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бойына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сіңіру</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Сонда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ғана</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ол</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саналы</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азамат</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болып</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өседі</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деп</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айтқым</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келеді</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
            </a:r>
            <a:br>
              <a:rPr lang="ru-RU" dirty="0">
                <a:solidFill>
                  <a:srgbClr val="000000"/>
                </a:solidFill>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401217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Әдебиеттер</a:t>
            </a:r>
            <a:r>
              <a:rPr lang="ru-RU" b="1" dirty="0" smtClean="0"/>
              <a:t> т</a:t>
            </a:r>
            <a:r>
              <a:rPr lang="kk-KZ" b="1" smtClean="0"/>
              <a:t>ізімі</a:t>
            </a:r>
            <a:r>
              <a:rPr lang="ru-RU" dirty="0"/>
              <a:t/>
            </a:r>
            <a:br>
              <a:rPr lang="ru-RU" dirty="0"/>
            </a:br>
            <a:endParaRPr lang="ru-RU" dirty="0"/>
          </a:p>
        </p:txBody>
      </p:sp>
      <p:sp>
        <p:nvSpPr>
          <p:cNvPr id="3" name="Объект 2"/>
          <p:cNvSpPr>
            <a:spLocks noGrp="1"/>
          </p:cNvSpPr>
          <p:nvPr>
            <p:ph idx="1"/>
          </p:nvPr>
        </p:nvSpPr>
        <p:spPr/>
        <p:txBody>
          <a:bodyPr>
            <a:normAutofit/>
          </a:bodyPr>
          <a:lstStyle/>
          <a:p>
            <a:r>
              <a:rPr lang="ru-RU" dirty="0"/>
              <a:t/>
            </a:r>
            <a:br>
              <a:rPr lang="ru-RU" dirty="0"/>
            </a:br>
            <a:r>
              <a:rPr lang="ru-RU" dirty="0" smtClean="0"/>
              <a:t>1.Алешков </a:t>
            </a:r>
            <a:r>
              <a:rPr lang="ru-RU" dirty="0" err="1"/>
              <a:t>И.А.Опыт</a:t>
            </a:r>
            <a:r>
              <a:rPr lang="ru-RU" dirty="0"/>
              <a:t> психологического анализа спортивной деятельности.</a:t>
            </a:r>
          </a:p>
          <a:p>
            <a:r>
              <a:rPr lang="ru-RU" dirty="0"/>
              <a:t>2.Алексеев А.В.О психологической подготовке в спорте.</a:t>
            </a:r>
          </a:p>
          <a:p>
            <a:r>
              <a:rPr lang="ru-RU" dirty="0"/>
              <a:t>3.Гогунов </a:t>
            </a:r>
            <a:r>
              <a:rPr lang="ru-RU" dirty="0" err="1"/>
              <a:t>Е.Н.Мартьянов</a:t>
            </a:r>
            <a:r>
              <a:rPr lang="ru-RU" dirty="0"/>
              <a:t> Б.И. Психология </a:t>
            </a:r>
            <a:r>
              <a:rPr lang="ru-RU" dirty="0" err="1"/>
              <a:t>фихического</a:t>
            </a:r>
            <a:r>
              <a:rPr lang="ru-RU" dirty="0"/>
              <a:t> воспитания и </a:t>
            </a:r>
            <a:r>
              <a:rPr lang="ru-RU" dirty="0" err="1"/>
              <a:t>спорта:Учеб.пособие</a:t>
            </a:r>
            <a:r>
              <a:rPr lang="ru-RU" dirty="0"/>
              <a:t> для </a:t>
            </a:r>
            <a:r>
              <a:rPr lang="ru-RU" dirty="0" err="1"/>
              <a:t>студ.Высш.Пед.Учеб,заведений.-М.:Издательский</a:t>
            </a:r>
            <a:r>
              <a:rPr lang="ru-RU" dirty="0"/>
              <a:t> центр Академия,2000.-288с.</a:t>
            </a:r>
          </a:p>
          <a:p>
            <a:endParaRPr lang="ru-RU" dirty="0"/>
          </a:p>
        </p:txBody>
      </p:sp>
    </p:spTree>
    <p:extLst>
      <p:ext uri="{BB962C8B-B14F-4D97-AF65-F5344CB8AC3E}">
        <p14:creationId xmlns:p14="http://schemas.microsoft.com/office/powerpoint/2010/main" val="23427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8995" y="631647"/>
            <a:ext cx="8130073" cy="5219634"/>
          </a:xfrm>
          <a:prstGeom prst="rect">
            <a:avLst/>
          </a:prstGeom>
        </p:spPr>
        <p:txBody>
          <a:bodyPr wrap="square">
            <a:spAutoFit/>
          </a:bodyPr>
          <a:lstStyle/>
          <a:p>
            <a:pPr algn="just">
              <a:lnSpc>
                <a:spcPct val="107000"/>
              </a:lnSpc>
              <a:spcAft>
                <a:spcPts val="800"/>
              </a:spcAft>
            </a:pP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Қазіргі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таңда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спорттың</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сан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алуан</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бар.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Олардың</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барлығы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спорттық</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жарыстарға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жүйелік</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жаттығуларға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қатысуды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талап</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етеді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dirty="0" err="1">
                <a:solidFill>
                  <a:srgbClr val="000000"/>
                </a:solidFill>
                <a:latin typeface="Times New Roman" panose="02020603050405020304" pitchFamily="18" charset="0"/>
                <a:ea typeface="Times New Roman" panose="02020603050405020304" pitchFamily="18" charset="0"/>
              </a:rPr>
              <a:t>Бұл</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күнде</a:t>
            </a:r>
            <a:r>
              <a:rPr lang="ru-RU" dirty="0">
                <a:solidFill>
                  <a:srgbClr val="000000"/>
                </a:solidFill>
                <a:latin typeface="Times New Roman" panose="02020603050405020304" pitchFamily="18" charset="0"/>
                <a:ea typeface="Times New Roman" panose="02020603050405020304" pitchFamily="18" charset="0"/>
              </a:rPr>
              <a:t> спорт </a:t>
            </a:r>
            <a:r>
              <a:rPr lang="ru-RU" dirty="0" err="1">
                <a:solidFill>
                  <a:srgbClr val="000000"/>
                </a:solidFill>
                <a:latin typeface="Times New Roman" panose="02020603050405020304" pitchFamily="18" charset="0"/>
                <a:ea typeface="Times New Roman" panose="02020603050405020304" pitchFamily="18" charset="0"/>
              </a:rPr>
              <a:t>психологиясын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зерттеуге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деген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зор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қызығушылықтар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туындауда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Әлемнің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көптеген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елдерінде</a:t>
            </a:r>
            <a:r>
              <a:rPr lang="ru-RU" dirty="0">
                <a:solidFill>
                  <a:srgbClr val="000000"/>
                </a:solidFill>
                <a:latin typeface="Times New Roman" panose="02020603050405020304" pitchFamily="18" charset="0"/>
                <a:ea typeface="Times New Roman" panose="02020603050405020304" pitchFamily="18" charset="0"/>
              </a:rPr>
              <a:t> спорт </a:t>
            </a:r>
            <a:r>
              <a:rPr lang="ru-RU" dirty="0" err="1">
                <a:solidFill>
                  <a:srgbClr val="000000"/>
                </a:solidFill>
                <a:latin typeface="Times New Roman" panose="02020603050405020304" pitchFamily="18" charset="0"/>
                <a:ea typeface="Times New Roman" panose="02020603050405020304" pitchFamily="18" charset="0"/>
              </a:rPr>
              <a:t>психологиясының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ғылыми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жетілуі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жүруде</a:t>
            </a:r>
            <a:r>
              <a:rPr lang="ru-RU" dirty="0">
                <a:solidFill>
                  <a:srgbClr val="000000"/>
                </a:solidFill>
                <a:latin typeface="Times New Roman" panose="02020603050405020304" pitchFamily="18" charset="0"/>
                <a:ea typeface="Times New Roman" panose="02020603050405020304" pitchFamily="18" charset="0"/>
              </a:rPr>
              <a:t>.</a:t>
            </a:r>
            <a:br>
              <a:rPr lang="ru-RU" dirty="0">
                <a:solidFill>
                  <a:srgbClr val="000000"/>
                </a:solidFill>
                <a:latin typeface="Times New Roman" panose="02020603050405020304" pitchFamily="18" charset="0"/>
                <a:ea typeface="Times New Roman" panose="02020603050405020304" pitchFamily="18" charset="0"/>
              </a:rPr>
            </a:br>
            <a:r>
              <a:rPr lang="ru-RU" dirty="0">
                <a:solidFill>
                  <a:srgbClr val="000000"/>
                </a:solidFill>
                <a:latin typeface="Times New Roman" panose="02020603050405020304" pitchFamily="18" charset="0"/>
                <a:ea typeface="Times New Roman" panose="02020603050405020304" pitchFamily="18" charset="0"/>
              </a:rPr>
              <a:t/>
            </a:r>
            <a:br>
              <a:rPr lang="ru-RU" dirty="0">
                <a:solidFill>
                  <a:srgbClr val="000000"/>
                </a:solidFill>
                <a:latin typeface="Times New Roman" panose="02020603050405020304" pitchFamily="18" charset="0"/>
                <a:ea typeface="Times New Roman" panose="02020603050405020304" pitchFamily="18" charset="0"/>
              </a:rPr>
            </a:br>
            <a:r>
              <a:rPr lang="ru-RU" b="1" dirty="0">
                <a:solidFill>
                  <a:srgbClr val="000000"/>
                </a:solidFill>
                <a:latin typeface="Times New Roman" panose="02020603050405020304" pitchFamily="18" charset="0"/>
                <a:ea typeface="Times New Roman" panose="02020603050405020304" pitchFamily="18" charset="0"/>
              </a:rPr>
              <a:t>Спорт </a:t>
            </a:r>
            <a:r>
              <a:rPr lang="ru-RU" b="1" dirty="0" err="1">
                <a:solidFill>
                  <a:srgbClr val="000000"/>
                </a:solidFill>
                <a:latin typeface="Times New Roman" panose="02020603050405020304" pitchFamily="18" charset="0"/>
                <a:ea typeface="Times New Roman" panose="02020603050405020304" pitchFamily="18" charset="0"/>
              </a:rPr>
              <a:t>психологиясының</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негізгі</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міндеттері</a:t>
            </a:r>
            <a:r>
              <a:rPr lang="ru-RU" b="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спортшылардың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спорттық</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жоғары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нәтижелерге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жетуіне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жағдай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жасау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ғана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емес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Сонымен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қатар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спортшы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тұлғасын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жан-жақты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дамыту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оның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жалпы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және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психологиялық</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мәдениетін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көтеру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болып</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табылады.</a:t>
            </a:r>
            <a:r>
              <a:rPr lang="ru-RU" b="1" dirty="0" err="1">
                <a:solidFill>
                  <a:srgbClr val="000000"/>
                </a:solidFill>
                <a:latin typeface="Times New Roman" panose="02020603050405020304" pitchFamily="18" charset="0"/>
                <a:ea typeface="Times New Roman" panose="02020603050405020304" pitchFamily="18" charset="0"/>
              </a:rPr>
              <a:t>Спорт</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психологиясының</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мақсаты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спорттық</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жарыстардың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алдында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спортшылардың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психикасын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сол</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үрдіске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бейімдеп</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жаттықтыру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және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бәсекелестік</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мәселесінен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жеңімпаз</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ететіндей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нұсқалармен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қаруландыру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Жарыс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барысында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өзін-өзі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басқара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алатын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дәрежеге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жеткізу.Жарысты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сәтті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өткізу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үшін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физикалық</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және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тактикалық</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дайындықтың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жоғары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деңгейде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болуы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жеткілікті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емес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Қозғалыс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сенсомоторлы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дағдылармен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қоса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интеллектуалды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дағдылар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және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топтық</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әрекет</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дағдыларының</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маңыздылығы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артуда.Сондықтан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жарыс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алдындағы</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дайындықта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әр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түрлі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психикалық</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процесстер</a:t>
            </a:r>
            <a:r>
              <a:rPr lang="ru-RU" dirty="0">
                <a:solidFill>
                  <a:srgbClr val="000000"/>
                </a:solidFill>
                <a:latin typeface="Times New Roman" panose="02020603050405020304" pitchFamily="18" charset="0"/>
                <a:ea typeface="Times New Roman" panose="02020603050405020304" pitchFamily="18" charset="0"/>
              </a:rPr>
              <a:t> мен </a:t>
            </a:r>
            <a:r>
              <a:rPr lang="ru-RU" dirty="0" err="1">
                <a:solidFill>
                  <a:srgbClr val="000000"/>
                </a:solidFill>
                <a:latin typeface="Times New Roman" panose="02020603050405020304" pitchFamily="18" charset="0"/>
                <a:ea typeface="Times New Roman" panose="02020603050405020304" pitchFamily="18" charset="0"/>
              </a:rPr>
              <a:t>қалыптар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үлкен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мәнге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ие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болды</a:t>
            </a:r>
            <a:endParaRPr lang="ru-RU" dirty="0"/>
          </a:p>
        </p:txBody>
      </p:sp>
    </p:spTree>
    <p:extLst>
      <p:ext uri="{BB962C8B-B14F-4D97-AF65-F5344CB8AC3E}">
        <p14:creationId xmlns:p14="http://schemas.microsoft.com/office/powerpoint/2010/main" val="24963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a:t/>
            </a:r>
            <a:br>
              <a:rPr lang="ru-RU" sz="2200" dirty="0"/>
            </a:br>
            <a:r>
              <a:rPr lang="ru-RU" sz="2000" dirty="0" err="1">
                <a:solidFill>
                  <a:srgbClr val="FF0000"/>
                </a:solidFill>
              </a:rPr>
              <a:t>Сондай-ақ</a:t>
            </a:r>
            <a:r>
              <a:rPr lang="ru-RU" sz="2000" dirty="0">
                <a:solidFill>
                  <a:srgbClr val="FF0000"/>
                </a:solidFill>
              </a:rPr>
              <a:t> </a:t>
            </a:r>
            <a:r>
              <a:rPr lang="ru-RU" sz="2000" dirty="0" err="1">
                <a:solidFill>
                  <a:srgbClr val="FF0000"/>
                </a:solidFill>
              </a:rPr>
              <a:t>психологиялық</a:t>
            </a:r>
            <a:r>
              <a:rPr lang="ru-RU" sz="2000" dirty="0">
                <a:solidFill>
                  <a:srgbClr val="FF0000"/>
                </a:solidFill>
              </a:rPr>
              <a:t> </a:t>
            </a:r>
            <a:r>
              <a:rPr lang="ru-RU" sz="2000" dirty="0" err="1">
                <a:solidFill>
                  <a:srgbClr val="FF0000"/>
                </a:solidFill>
              </a:rPr>
              <a:t>факторлар</a:t>
            </a:r>
            <a:r>
              <a:rPr lang="ru-RU" sz="2000" dirty="0">
                <a:solidFill>
                  <a:srgbClr val="FF0000"/>
                </a:solidFill>
              </a:rPr>
              <a:t> мен </a:t>
            </a:r>
            <a:r>
              <a:rPr lang="ru-RU" sz="2000" dirty="0" err="1">
                <a:solidFill>
                  <a:srgbClr val="FF0000"/>
                </a:solidFill>
              </a:rPr>
              <a:t>жарысқа</a:t>
            </a:r>
            <a:r>
              <a:rPr lang="ru-RU" sz="2000" dirty="0">
                <a:solidFill>
                  <a:srgbClr val="FF0000"/>
                </a:solidFill>
              </a:rPr>
              <a:t> </a:t>
            </a:r>
            <a:r>
              <a:rPr lang="ru-RU" sz="2000" dirty="0" err="1">
                <a:solidFill>
                  <a:srgbClr val="FF0000"/>
                </a:solidFill>
              </a:rPr>
              <a:t>қатысу</a:t>
            </a:r>
            <a:r>
              <a:rPr lang="ru-RU" sz="2000" dirty="0">
                <a:solidFill>
                  <a:srgbClr val="FF0000"/>
                </a:solidFill>
              </a:rPr>
              <a:t> </a:t>
            </a:r>
            <a:r>
              <a:rPr lang="ru-RU" sz="2000" dirty="0" err="1">
                <a:solidFill>
                  <a:srgbClr val="FF0000"/>
                </a:solidFill>
              </a:rPr>
              <a:t>үшін</a:t>
            </a:r>
            <a:r>
              <a:rPr lang="ru-RU" sz="2000" dirty="0">
                <a:solidFill>
                  <a:srgbClr val="FF0000"/>
                </a:solidFill>
              </a:rPr>
              <a:t> </a:t>
            </a:r>
            <a:r>
              <a:rPr lang="ru-RU" sz="2000" dirty="0" err="1">
                <a:solidFill>
                  <a:srgbClr val="FF0000"/>
                </a:solidFill>
              </a:rPr>
              <a:t>спортшыларды</a:t>
            </a:r>
            <a:r>
              <a:rPr lang="ru-RU" sz="2000" dirty="0">
                <a:solidFill>
                  <a:srgbClr val="FF0000"/>
                </a:solidFill>
              </a:rPr>
              <a:t> </a:t>
            </a:r>
            <a:r>
              <a:rPr lang="ru-RU" sz="2000" dirty="0" err="1">
                <a:solidFill>
                  <a:srgbClr val="FF0000"/>
                </a:solidFill>
              </a:rPr>
              <a:t>психологиялық</a:t>
            </a:r>
            <a:r>
              <a:rPr lang="ru-RU" sz="2000" dirty="0">
                <a:solidFill>
                  <a:srgbClr val="FF0000"/>
                </a:solidFill>
              </a:rPr>
              <a:t> </a:t>
            </a:r>
            <a:r>
              <a:rPr lang="ru-RU" sz="2000" dirty="0" err="1">
                <a:solidFill>
                  <a:srgbClr val="FF0000"/>
                </a:solidFill>
              </a:rPr>
              <a:t>дайындаудың</a:t>
            </a:r>
            <a:r>
              <a:rPr lang="ru-RU" sz="2000" dirty="0">
                <a:solidFill>
                  <a:srgbClr val="FF0000"/>
                </a:solidFill>
              </a:rPr>
              <a:t> </a:t>
            </a:r>
            <a:r>
              <a:rPr lang="ru-RU" sz="2000" dirty="0" err="1">
                <a:solidFill>
                  <a:srgbClr val="FF0000"/>
                </a:solidFill>
              </a:rPr>
              <a:t>рөлі</a:t>
            </a:r>
            <a:r>
              <a:rPr lang="ru-RU" sz="2000" dirty="0">
                <a:solidFill>
                  <a:srgbClr val="FF0000"/>
                </a:solidFill>
              </a:rPr>
              <a:t> </a:t>
            </a:r>
            <a:r>
              <a:rPr lang="ru-RU" sz="2000" dirty="0" err="1">
                <a:solidFill>
                  <a:srgbClr val="FF0000"/>
                </a:solidFill>
              </a:rPr>
              <a:t>өсуде</a:t>
            </a:r>
            <a:r>
              <a:rPr lang="ru-RU" sz="2000" dirty="0">
                <a:solidFill>
                  <a:srgbClr val="FF0000"/>
                </a:solidFill>
              </a:rPr>
              <a:t>. </a:t>
            </a:r>
            <a:r>
              <a:rPr lang="ru-RU" sz="2000" dirty="0" err="1">
                <a:solidFill>
                  <a:srgbClr val="FF0000"/>
                </a:solidFill>
              </a:rPr>
              <a:t>Мұндай</a:t>
            </a:r>
            <a:r>
              <a:rPr lang="ru-RU" sz="2000" dirty="0">
                <a:solidFill>
                  <a:srgbClr val="FF0000"/>
                </a:solidFill>
              </a:rPr>
              <a:t> </a:t>
            </a:r>
            <a:r>
              <a:rPr lang="ru-RU" sz="2000" dirty="0" err="1">
                <a:solidFill>
                  <a:srgbClr val="FF0000"/>
                </a:solidFill>
              </a:rPr>
              <a:t>дайындықтың</a:t>
            </a:r>
            <a:r>
              <a:rPr lang="ru-RU" sz="2000" dirty="0">
                <a:solidFill>
                  <a:srgbClr val="FF0000"/>
                </a:solidFill>
              </a:rPr>
              <a:t> </a:t>
            </a:r>
            <a:r>
              <a:rPr lang="ru-RU" sz="2000" dirty="0" err="1">
                <a:solidFill>
                  <a:srgbClr val="FF0000"/>
                </a:solidFill>
              </a:rPr>
              <a:t>әдіс</a:t>
            </a:r>
            <a:r>
              <a:rPr lang="ru-RU" sz="2000" dirty="0">
                <a:solidFill>
                  <a:srgbClr val="FF0000"/>
                </a:solidFill>
              </a:rPr>
              <a:t> </a:t>
            </a:r>
            <a:r>
              <a:rPr lang="ru-RU" sz="2000" dirty="0" err="1">
                <a:solidFill>
                  <a:srgbClr val="FF0000"/>
                </a:solidFill>
              </a:rPr>
              <a:t>тәсілдері</a:t>
            </a:r>
            <a:r>
              <a:rPr lang="ru-RU" sz="2000" dirty="0">
                <a:solidFill>
                  <a:srgbClr val="FF0000"/>
                </a:solidFill>
              </a:rPr>
              <a:t> </a:t>
            </a:r>
            <a:r>
              <a:rPr lang="ru-RU" sz="2000" dirty="0" err="1">
                <a:solidFill>
                  <a:srgbClr val="FF0000"/>
                </a:solidFill>
              </a:rPr>
              <a:t>өңдеу</a:t>
            </a:r>
            <a:r>
              <a:rPr lang="ru-RU" sz="2000" dirty="0">
                <a:solidFill>
                  <a:srgbClr val="FF0000"/>
                </a:solidFill>
              </a:rPr>
              <a:t> – спорт </a:t>
            </a:r>
            <a:r>
              <a:rPr lang="ru-RU" sz="2000" dirty="0" err="1">
                <a:solidFill>
                  <a:srgbClr val="FF0000"/>
                </a:solidFill>
              </a:rPr>
              <a:t>психологиясының</a:t>
            </a:r>
            <a:r>
              <a:rPr lang="ru-RU" sz="2000" dirty="0">
                <a:solidFill>
                  <a:srgbClr val="FF0000"/>
                </a:solidFill>
              </a:rPr>
              <a:t> </a:t>
            </a:r>
            <a:r>
              <a:rPr lang="ru-RU" sz="2000" dirty="0" err="1">
                <a:solidFill>
                  <a:srgbClr val="FF0000"/>
                </a:solidFill>
              </a:rPr>
              <a:t>негізгі</a:t>
            </a:r>
            <a:r>
              <a:rPr lang="ru-RU" sz="2000" dirty="0">
                <a:solidFill>
                  <a:srgbClr val="FF0000"/>
                </a:solidFill>
              </a:rPr>
              <a:t> </a:t>
            </a:r>
            <a:r>
              <a:rPr lang="ru-RU" sz="2000" dirty="0" err="1">
                <a:solidFill>
                  <a:srgbClr val="FF0000"/>
                </a:solidFill>
              </a:rPr>
              <a:t>қызметінің</a:t>
            </a:r>
            <a:r>
              <a:rPr lang="ru-RU" sz="2000" dirty="0">
                <a:solidFill>
                  <a:srgbClr val="FF0000"/>
                </a:solidFill>
              </a:rPr>
              <a:t> </a:t>
            </a:r>
            <a:r>
              <a:rPr lang="ru-RU" sz="2000" dirty="0" err="1">
                <a:solidFill>
                  <a:srgbClr val="FF0000"/>
                </a:solidFill>
              </a:rPr>
              <a:t>бірі</a:t>
            </a:r>
            <a:r>
              <a:rPr lang="ru-RU" sz="2000" dirty="0">
                <a:solidFill>
                  <a:srgbClr val="FF0000"/>
                </a:solidFill>
              </a:rPr>
              <a:t>. </a:t>
            </a:r>
            <a:r>
              <a:rPr lang="ru-RU" sz="2000" dirty="0" err="1">
                <a:solidFill>
                  <a:srgbClr val="FF0000"/>
                </a:solidFill>
              </a:rPr>
              <a:t>Бұл</a:t>
            </a:r>
            <a:r>
              <a:rPr lang="ru-RU" sz="2000" dirty="0">
                <a:solidFill>
                  <a:srgbClr val="FF0000"/>
                </a:solidFill>
              </a:rPr>
              <a:t> </a:t>
            </a:r>
            <a:r>
              <a:rPr lang="ru-RU" sz="2000" dirty="0" err="1">
                <a:solidFill>
                  <a:srgbClr val="FF0000"/>
                </a:solidFill>
              </a:rPr>
              <a:t>қызметті</a:t>
            </a:r>
            <a:r>
              <a:rPr lang="ru-RU" sz="2000" dirty="0">
                <a:solidFill>
                  <a:srgbClr val="FF0000"/>
                </a:solidFill>
              </a:rPr>
              <a:t> </a:t>
            </a:r>
            <a:r>
              <a:rPr lang="ru-RU" sz="2000" dirty="0" err="1">
                <a:solidFill>
                  <a:srgbClr val="FF0000"/>
                </a:solidFill>
              </a:rPr>
              <a:t>жүзеге</a:t>
            </a:r>
            <a:r>
              <a:rPr lang="ru-RU" sz="2000" dirty="0">
                <a:solidFill>
                  <a:srgbClr val="FF0000"/>
                </a:solidFill>
              </a:rPr>
              <a:t> </a:t>
            </a:r>
            <a:r>
              <a:rPr lang="ru-RU" sz="2000" dirty="0" err="1">
                <a:solidFill>
                  <a:srgbClr val="FF0000"/>
                </a:solidFill>
              </a:rPr>
              <a:t>асыру</a:t>
            </a:r>
            <a:r>
              <a:rPr lang="ru-RU" sz="2000" dirty="0">
                <a:solidFill>
                  <a:srgbClr val="FF0000"/>
                </a:solidFill>
              </a:rPr>
              <a:t> </a:t>
            </a:r>
            <a:r>
              <a:rPr lang="ru-RU" sz="2000" dirty="0" err="1">
                <a:solidFill>
                  <a:srgbClr val="FF0000"/>
                </a:solidFill>
              </a:rPr>
              <a:t>үшін</a:t>
            </a:r>
            <a:r>
              <a:rPr lang="ru-RU" sz="2000" dirty="0">
                <a:solidFill>
                  <a:srgbClr val="FF0000"/>
                </a:solidFill>
              </a:rPr>
              <a:t> </a:t>
            </a:r>
            <a:r>
              <a:rPr lang="ru-RU" sz="2000" dirty="0" err="1">
                <a:solidFill>
                  <a:srgbClr val="FF0000"/>
                </a:solidFill>
              </a:rPr>
              <a:t>мыналарды</a:t>
            </a:r>
            <a:r>
              <a:rPr lang="ru-RU" sz="2000" dirty="0">
                <a:solidFill>
                  <a:srgbClr val="FF0000"/>
                </a:solidFill>
              </a:rPr>
              <a:t> </a:t>
            </a:r>
            <a:r>
              <a:rPr lang="ru-RU" sz="2000" dirty="0" err="1">
                <a:solidFill>
                  <a:srgbClr val="FF0000"/>
                </a:solidFill>
              </a:rPr>
              <a:t>іске</a:t>
            </a:r>
            <a:r>
              <a:rPr lang="ru-RU" sz="2000" dirty="0">
                <a:solidFill>
                  <a:srgbClr val="FF0000"/>
                </a:solidFill>
              </a:rPr>
              <a:t> </a:t>
            </a:r>
            <a:r>
              <a:rPr lang="ru-RU" sz="2000" dirty="0" err="1">
                <a:solidFill>
                  <a:srgbClr val="FF0000"/>
                </a:solidFill>
              </a:rPr>
              <a:t>асыру</a:t>
            </a:r>
            <a:r>
              <a:rPr lang="ru-RU" sz="2000" dirty="0">
                <a:solidFill>
                  <a:srgbClr val="FF0000"/>
                </a:solidFill>
              </a:rPr>
              <a:t> </a:t>
            </a:r>
            <a:r>
              <a:rPr lang="ru-RU" sz="2000" dirty="0" err="1">
                <a:solidFill>
                  <a:srgbClr val="FF0000"/>
                </a:solidFill>
              </a:rPr>
              <a:t>қажет</a:t>
            </a:r>
            <a:r>
              <a:rPr lang="ru-RU" sz="2000" dirty="0">
                <a:solidFill>
                  <a:srgbClr val="FF0000"/>
                </a:solidFill>
              </a:rPr>
              <a:t>:</a:t>
            </a:r>
            <a:r>
              <a:rPr lang="ru-RU" dirty="0"/>
              <a:t/>
            </a:r>
            <a:br>
              <a:rPr lang="ru-RU" dirty="0"/>
            </a:br>
            <a:endParaRPr lang="ru-RU" dirty="0"/>
          </a:p>
        </p:txBody>
      </p:sp>
      <p:sp>
        <p:nvSpPr>
          <p:cNvPr id="3" name="Объект 2"/>
          <p:cNvSpPr>
            <a:spLocks noGrp="1"/>
          </p:cNvSpPr>
          <p:nvPr>
            <p:ph idx="1"/>
          </p:nvPr>
        </p:nvSpPr>
        <p:spPr/>
        <p:txBody>
          <a:bodyPr>
            <a:normAutofit fontScale="92500" lnSpcReduction="10000"/>
          </a:bodyPr>
          <a:lstStyle/>
          <a:p>
            <a:r>
              <a:rPr lang="ru-RU" dirty="0" smtClean="0"/>
              <a:t> </a:t>
            </a:r>
            <a:r>
              <a:rPr lang="ru-RU" b="1" dirty="0"/>
              <a:t>а</a:t>
            </a:r>
            <a:r>
              <a:rPr lang="ru-RU" dirty="0"/>
              <a:t>) </a:t>
            </a:r>
            <a:r>
              <a:rPr lang="ru-RU" dirty="0" err="1"/>
              <a:t>жарыс</a:t>
            </a:r>
            <a:r>
              <a:rPr lang="ru-RU" dirty="0"/>
              <a:t> </a:t>
            </a:r>
            <a:r>
              <a:rPr lang="ru-RU" dirty="0" err="1"/>
              <a:t>жағдайында</a:t>
            </a:r>
            <a:r>
              <a:rPr lang="ru-RU" dirty="0"/>
              <a:t> психика </a:t>
            </a:r>
            <a:r>
              <a:rPr lang="ru-RU" dirty="0" err="1"/>
              <a:t>қызметінің</a:t>
            </a:r>
            <a:r>
              <a:rPr lang="ru-RU" dirty="0"/>
              <a:t> </a:t>
            </a:r>
            <a:r>
              <a:rPr lang="ru-RU" dirty="0" err="1"/>
              <a:t>заңдылықтарын</a:t>
            </a:r>
            <a:r>
              <a:rPr lang="ru-RU" dirty="0"/>
              <a:t> </a:t>
            </a:r>
            <a:r>
              <a:rPr lang="ru-RU" dirty="0" err="1"/>
              <a:t>зерттеу</a:t>
            </a:r>
            <a:r>
              <a:rPr lang="ru-RU" dirty="0"/>
              <a:t> </a:t>
            </a:r>
            <a:r>
              <a:rPr lang="ru-RU" dirty="0" err="1"/>
              <a:t>және</a:t>
            </a:r>
            <a:r>
              <a:rPr lang="ru-RU" dirty="0"/>
              <a:t> </a:t>
            </a:r>
            <a:r>
              <a:rPr lang="ru-RU" dirty="0" err="1"/>
              <a:t>жарыстық</a:t>
            </a:r>
            <a:r>
              <a:rPr lang="ru-RU" dirty="0"/>
              <a:t> </a:t>
            </a:r>
            <a:r>
              <a:rPr lang="ru-RU" dirty="0" err="1"/>
              <a:t>әрекеттің</a:t>
            </a:r>
            <a:r>
              <a:rPr lang="ru-RU" dirty="0"/>
              <a:t> </a:t>
            </a:r>
            <a:r>
              <a:rPr lang="ru-RU" dirty="0" err="1"/>
              <a:t>тұрақтылығы</a:t>
            </a:r>
            <a:r>
              <a:rPr lang="ru-RU" dirty="0"/>
              <a:t> мен </a:t>
            </a:r>
            <a:r>
              <a:rPr lang="ru-RU" dirty="0" err="1"/>
              <a:t>сенімділігін</a:t>
            </a:r>
            <a:r>
              <a:rPr lang="ru-RU" dirty="0"/>
              <a:t> </a:t>
            </a:r>
            <a:r>
              <a:rPr lang="ru-RU" dirty="0" err="1"/>
              <a:t>арттыратын</a:t>
            </a:r>
            <a:r>
              <a:rPr lang="ru-RU" dirty="0"/>
              <a:t> </a:t>
            </a:r>
            <a:r>
              <a:rPr lang="ru-RU" dirty="0" err="1"/>
              <a:t>әдістерді</a:t>
            </a:r>
            <a:r>
              <a:rPr lang="ru-RU" dirty="0"/>
              <a:t> </a:t>
            </a:r>
            <a:r>
              <a:rPr lang="ru-RU" dirty="0" err="1"/>
              <a:t>өндеу</a:t>
            </a:r>
            <a:r>
              <a:rPr lang="ru-RU" dirty="0"/>
              <a:t>;</a:t>
            </a:r>
            <a:br>
              <a:rPr lang="ru-RU" dirty="0"/>
            </a:br>
            <a:r>
              <a:rPr lang="ru-RU" dirty="0"/>
              <a:t/>
            </a:r>
            <a:br>
              <a:rPr lang="ru-RU" dirty="0"/>
            </a:br>
            <a:r>
              <a:rPr lang="ru-RU" b="1" dirty="0"/>
              <a:t>б</a:t>
            </a:r>
            <a:r>
              <a:rPr lang="ru-RU" dirty="0"/>
              <a:t>) </a:t>
            </a:r>
            <a:r>
              <a:rPr lang="ru-RU" dirty="0" err="1"/>
              <a:t>жарыс</a:t>
            </a:r>
            <a:r>
              <a:rPr lang="ru-RU" dirty="0"/>
              <a:t> </a:t>
            </a:r>
            <a:r>
              <a:rPr lang="ru-RU" dirty="0" err="1"/>
              <a:t>алдындағы</a:t>
            </a:r>
            <a:r>
              <a:rPr lang="ru-RU" dirty="0"/>
              <a:t> </a:t>
            </a:r>
            <a:r>
              <a:rPr lang="ru-RU" dirty="0" err="1"/>
              <a:t>және</a:t>
            </a:r>
            <a:r>
              <a:rPr lang="ru-RU" dirty="0"/>
              <a:t> </a:t>
            </a:r>
            <a:r>
              <a:rPr lang="ru-RU" dirty="0" err="1"/>
              <a:t>жарыс</a:t>
            </a:r>
            <a:r>
              <a:rPr lang="ru-RU" dirty="0"/>
              <a:t> </a:t>
            </a:r>
            <a:r>
              <a:rPr lang="ru-RU" dirty="0" err="1"/>
              <a:t>жағдайында</a:t>
            </a:r>
            <a:r>
              <a:rPr lang="ru-RU" dirty="0"/>
              <a:t> </a:t>
            </a:r>
            <a:r>
              <a:rPr lang="ru-RU" dirty="0" err="1"/>
              <a:t>пайда</a:t>
            </a:r>
            <a:r>
              <a:rPr lang="ru-RU" dirty="0"/>
              <a:t> </a:t>
            </a:r>
            <a:r>
              <a:rPr lang="ru-RU" dirty="0" err="1"/>
              <a:t>болатын</a:t>
            </a:r>
            <a:r>
              <a:rPr lang="ru-RU" dirty="0"/>
              <a:t> </a:t>
            </a:r>
            <a:r>
              <a:rPr lang="ru-RU" dirty="0" err="1"/>
              <a:t>психикалық</a:t>
            </a:r>
            <a:r>
              <a:rPr lang="ru-RU" dirty="0"/>
              <a:t> </a:t>
            </a:r>
            <a:r>
              <a:rPr lang="ru-RU" dirty="0" err="1"/>
              <a:t>қалыпты</a:t>
            </a:r>
            <a:r>
              <a:rPr lang="ru-RU" dirty="0"/>
              <a:t> </a:t>
            </a:r>
            <a:r>
              <a:rPr lang="ru-RU" dirty="0" err="1"/>
              <a:t>зерттеу</a:t>
            </a:r>
            <a:r>
              <a:rPr lang="ru-RU" dirty="0"/>
              <a:t>;</a:t>
            </a:r>
            <a:br>
              <a:rPr lang="ru-RU" dirty="0"/>
            </a:br>
            <a:r>
              <a:rPr lang="ru-RU" dirty="0"/>
              <a:t/>
            </a:r>
            <a:br>
              <a:rPr lang="ru-RU" dirty="0"/>
            </a:br>
            <a:r>
              <a:rPr lang="ru-RU" b="1" dirty="0"/>
              <a:t>в)</a:t>
            </a:r>
            <a:r>
              <a:rPr lang="ru-RU" dirty="0"/>
              <a:t> </a:t>
            </a:r>
            <a:r>
              <a:rPr lang="ru-RU" dirty="0" err="1"/>
              <a:t>психопрофилактиканы</a:t>
            </a:r>
            <a:r>
              <a:rPr lang="ru-RU" dirty="0"/>
              <a:t> </a:t>
            </a:r>
            <a:r>
              <a:rPr lang="ru-RU" dirty="0" err="1"/>
              <a:t>дамыту</a:t>
            </a:r>
            <a:r>
              <a:rPr lang="ru-RU" dirty="0"/>
              <a:t>, </a:t>
            </a:r>
            <a:r>
              <a:rPr lang="ru-RU" dirty="0" err="1"/>
              <a:t>спортшыларды</a:t>
            </a:r>
            <a:r>
              <a:rPr lang="ru-RU" dirty="0"/>
              <a:t> </a:t>
            </a:r>
            <a:r>
              <a:rPr lang="ru-RU" dirty="0" err="1"/>
              <a:t>шынықтырудың</a:t>
            </a:r>
            <a:r>
              <a:rPr lang="ru-RU" dirty="0"/>
              <a:t> </a:t>
            </a:r>
            <a:r>
              <a:rPr lang="ru-RU" dirty="0" err="1"/>
              <a:t>психологиялық</a:t>
            </a:r>
            <a:r>
              <a:rPr lang="ru-RU" dirty="0"/>
              <a:t> </a:t>
            </a:r>
            <a:r>
              <a:rPr lang="ru-RU" dirty="0" err="1"/>
              <a:t>жолдарын</a:t>
            </a:r>
            <a:r>
              <a:rPr lang="ru-RU" dirty="0"/>
              <a:t>, </a:t>
            </a:r>
            <a:r>
              <a:rPr lang="ru-RU" dirty="0" err="1"/>
              <a:t>әдістерін</a:t>
            </a:r>
            <a:r>
              <a:rPr lang="ru-RU" dirty="0"/>
              <a:t> </a:t>
            </a:r>
            <a:r>
              <a:rPr lang="ru-RU" dirty="0" err="1"/>
              <a:t>және</a:t>
            </a:r>
            <a:r>
              <a:rPr lang="ru-RU" dirty="0"/>
              <a:t> </a:t>
            </a:r>
            <a:r>
              <a:rPr lang="ru-RU" dirty="0" err="1"/>
              <a:t>тәсілдерін</a:t>
            </a:r>
            <a:r>
              <a:rPr lang="ru-RU" dirty="0"/>
              <a:t> </a:t>
            </a:r>
            <a:r>
              <a:rPr lang="ru-RU" dirty="0" err="1"/>
              <a:t>қалыптастыру</a:t>
            </a:r>
            <a:r>
              <a:rPr lang="ru-RU" dirty="0"/>
              <a:t> </a:t>
            </a:r>
            <a:r>
              <a:rPr lang="ru-RU" dirty="0" err="1"/>
              <a:t>және</a:t>
            </a:r>
            <a:r>
              <a:rPr lang="ru-RU" dirty="0"/>
              <a:t> </a:t>
            </a:r>
            <a:r>
              <a:rPr lang="ru-RU" dirty="0" err="1"/>
              <a:t>психологиялық</a:t>
            </a:r>
            <a:r>
              <a:rPr lang="ru-RU" dirty="0"/>
              <a:t> </a:t>
            </a:r>
            <a:r>
              <a:rPr lang="ru-RU" dirty="0" err="1"/>
              <a:t>жарақатқа</a:t>
            </a:r>
            <a:r>
              <a:rPr lang="ru-RU" dirty="0"/>
              <a:t> </a:t>
            </a:r>
            <a:r>
              <a:rPr lang="ru-RU" dirty="0" err="1"/>
              <a:t>төзімділігін</a:t>
            </a:r>
            <a:r>
              <a:rPr lang="ru-RU" dirty="0"/>
              <a:t> </a:t>
            </a:r>
            <a:r>
              <a:rPr lang="ru-RU" dirty="0" err="1"/>
              <a:t>арттыру</a:t>
            </a:r>
            <a:r>
              <a:rPr lang="ru-RU" dirty="0"/>
              <a:t>.</a:t>
            </a:r>
          </a:p>
          <a:p>
            <a:endParaRPr lang="ru-RU" dirty="0"/>
          </a:p>
        </p:txBody>
      </p:sp>
    </p:spTree>
    <p:extLst>
      <p:ext uri="{BB962C8B-B14F-4D97-AF65-F5344CB8AC3E}">
        <p14:creationId xmlns:p14="http://schemas.microsoft.com/office/powerpoint/2010/main" val="2347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FF0000"/>
                </a:solidFill>
              </a:rPr>
              <a:t>Психологиялық</a:t>
            </a:r>
            <a:r>
              <a:rPr lang="ru-RU" dirty="0">
                <a:solidFill>
                  <a:srgbClr val="FF0000"/>
                </a:solidFill>
              </a:rPr>
              <a:t> </a:t>
            </a:r>
            <a:r>
              <a:rPr lang="ru-RU" dirty="0" err="1">
                <a:solidFill>
                  <a:srgbClr val="FF0000"/>
                </a:solidFill>
              </a:rPr>
              <a:t>дайындық</a:t>
            </a:r>
            <a:r>
              <a:rPr lang="ru-RU" dirty="0">
                <a:solidFill>
                  <a:srgbClr val="FF0000"/>
                </a:solidFill>
              </a:rPr>
              <a:t> </a:t>
            </a:r>
            <a:r>
              <a:rPr lang="ru-RU" dirty="0" err="1">
                <a:solidFill>
                  <a:srgbClr val="FF0000"/>
                </a:solidFill>
              </a:rPr>
              <a:t>процесі</a:t>
            </a:r>
            <a:r>
              <a:rPr lang="ru-RU" dirty="0">
                <a:solidFill>
                  <a:srgbClr val="FF0000"/>
                </a:solidFill>
              </a:rPr>
              <a:t> </a:t>
            </a:r>
            <a:r>
              <a:rPr lang="ru-RU" dirty="0" err="1">
                <a:solidFill>
                  <a:srgbClr val="FF0000"/>
                </a:solidFill>
              </a:rPr>
              <a:t>екі</a:t>
            </a:r>
            <a:r>
              <a:rPr lang="ru-RU" dirty="0">
                <a:solidFill>
                  <a:srgbClr val="FF0000"/>
                </a:solidFill>
              </a:rPr>
              <a:t> </a:t>
            </a:r>
            <a:r>
              <a:rPr lang="ru-RU" dirty="0" err="1">
                <a:solidFill>
                  <a:srgbClr val="FF0000"/>
                </a:solidFill>
              </a:rPr>
              <a:t>бөлімнен</a:t>
            </a:r>
            <a:r>
              <a:rPr lang="ru-RU" dirty="0">
                <a:solidFill>
                  <a:srgbClr val="FF0000"/>
                </a:solidFill>
              </a:rPr>
              <a:t> </a:t>
            </a:r>
            <a:r>
              <a:rPr lang="ru-RU" dirty="0" err="1">
                <a:solidFill>
                  <a:srgbClr val="FF0000"/>
                </a:solidFill>
              </a:rPr>
              <a:t>тұрады</a:t>
            </a:r>
            <a:r>
              <a:rPr lang="ru-RU" dirty="0">
                <a:solidFill>
                  <a:srgbClr val="FF0000"/>
                </a:solidFill>
              </a:rPr>
              <a:t>:</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1491344" y="2668899"/>
            <a:ext cx="9601196" cy="3318936"/>
          </a:xfrm>
        </p:spPr>
        <p:txBody>
          <a:bodyPr>
            <a:normAutofit fontScale="92500"/>
          </a:bodyPr>
          <a:lstStyle/>
          <a:p>
            <a:r>
              <a:rPr lang="ru-RU" dirty="0" smtClean="0"/>
              <a:t>1</a:t>
            </a:r>
            <a:r>
              <a:rPr lang="ru-RU" dirty="0"/>
              <a:t>. </a:t>
            </a:r>
            <a:r>
              <a:rPr lang="ru-RU" dirty="0" err="1"/>
              <a:t>Жалпы</a:t>
            </a:r>
            <a:r>
              <a:rPr lang="ru-RU" dirty="0"/>
              <a:t> </a:t>
            </a:r>
            <a:r>
              <a:rPr lang="ru-RU" dirty="0" err="1"/>
              <a:t>психологиялық</a:t>
            </a:r>
            <a:r>
              <a:rPr lang="ru-RU" dirty="0"/>
              <a:t> </a:t>
            </a:r>
            <a:r>
              <a:rPr lang="ru-RU" dirty="0" err="1"/>
              <a:t>дайындық</a:t>
            </a:r>
            <a:r>
              <a:rPr lang="ru-RU" dirty="0"/>
              <a:t>. </a:t>
            </a:r>
            <a:r>
              <a:rPr lang="ru-RU" dirty="0" err="1"/>
              <a:t>Ол</a:t>
            </a:r>
            <a:r>
              <a:rPr lang="ru-RU" dirty="0"/>
              <a:t> </a:t>
            </a:r>
            <a:r>
              <a:rPr lang="ru-RU" dirty="0" err="1"/>
              <a:t>спортшыны</a:t>
            </a:r>
            <a:r>
              <a:rPr lang="ru-RU" dirty="0"/>
              <a:t> </a:t>
            </a:r>
            <a:r>
              <a:rPr lang="ru-RU" dirty="0" err="1"/>
              <a:t>спортпен</a:t>
            </a:r>
            <a:r>
              <a:rPr lang="ru-RU" dirty="0"/>
              <a:t> </a:t>
            </a:r>
            <a:r>
              <a:rPr lang="ru-RU" dirty="0" err="1"/>
              <a:t>жүйелі</a:t>
            </a:r>
            <a:r>
              <a:rPr lang="ru-RU" dirty="0"/>
              <a:t> </a:t>
            </a:r>
            <a:r>
              <a:rPr lang="ru-RU" dirty="0" err="1"/>
              <a:t>түрде</a:t>
            </a:r>
            <a:r>
              <a:rPr lang="ru-RU" dirty="0"/>
              <a:t> </a:t>
            </a:r>
            <a:r>
              <a:rPr lang="ru-RU" dirty="0" err="1"/>
              <a:t>айналысуға</a:t>
            </a:r>
            <a:r>
              <a:rPr lang="ru-RU" dirty="0"/>
              <a:t>, </a:t>
            </a:r>
            <a:r>
              <a:rPr lang="ru-RU" dirty="0" err="1"/>
              <a:t>қиыншылықтарды</a:t>
            </a:r>
            <a:r>
              <a:rPr lang="ru-RU" dirty="0"/>
              <a:t> </a:t>
            </a:r>
            <a:r>
              <a:rPr lang="ru-RU" dirty="0" err="1"/>
              <a:t>жеңуге</a:t>
            </a:r>
            <a:r>
              <a:rPr lang="ru-RU" dirty="0"/>
              <a:t>, </a:t>
            </a:r>
            <a:r>
              <a:rPr lang="ru-RU" dirty="0" err="1"/>
              <a:t>еңбек</a:t>
            </a:r>
            <a:r>
              <a:rPr lang="ru-RU" dirty="0"/>
              <a:t> </a:t>
            </a:r>
            <a:r>
              <a:rPr lang="ru-RU" dirty="0" err="1"/>
              <a:t>сүйгіш</a:t>
            </a:r>
            <a:r>
              <a:rPr lang="ru-RU" dirty="0"/>
              <a:t> </a:t>
            </a:r>
            <a:r>
              <a:rPr lang="ru-RU" dirty="0" err="1"/>
              <a:t>азамат</a:t>
            </a:r>
            <a:r>
              <a:rPr lang="ru-RU" dirty="0"/>
              <a:t> </a:t>
            </a:r>
            <a:r>
              <a:rPr lang="ru-RU" dirty="0" err="1"/>
              <a:t>ретінде</a:t>
            </a:r>
            <a:r>
              <a:rPr lang="ru-RU" dirty="0"/>
              <a:t> </a:t>
            </a:r>
            <a:r>
              <a:rPr lang="ru-RU" dirty="0" err="1"/>
              <a:t>тәрбиелеуге</a:t>
            </a:r>
            <a:r>
              <a:rPr lang="ru-RU" dirty="0"/>
              <a:t> </a:t>
            </a:r>
            <a:r>
              <a:rPr lang="ru-RU" dirty="0" err="1"/>
              <a:t>бағытталған</a:t>
            </a:r>
            <a:r>
              <a:rPr lang="ru-RU" dirty="0"/>
              <a:t>.</a:t>
            </a:r>
          </a:p>
          <a:p>
            <a:r>
              <a:rPr lang="ru-RU" dirty="0"/>
              <a:t>2. </a:t>
            </a:r>
            <a:r>
              <a:rPr lang="ru-RU" dirty="0" err="1"/>
              <a:t>Арнайы</a:t>
            </a:r>
            <a:r>
              <a:rPr lang="ru-RU" dirty="0"/>
              <a:t> </a:t>
            </a:r>
            <a:r>
              <a:rPr lang="ru-RU" dirty="0" err="1"/>
              <a:t>психологиялық</a:t>
            </a:r>
            <a:r>
              <a:rPr lang="ru-RU" dirty="0"/>
              <a:t> </a:t>
            </a:r>
            <a:r>
              <a:rPr lang="ru-RU" dirty="0" err="1"/>
              <a:t>дайындық</a:t>
            </a:r>
            <a:r>
              <a:rPr lang="ru-RU" dirty="0"/>
              <a:t>. </a:t>
            </a:r>
            <a:r>
              <a:rPr lang="ru-RU" dirty="0" err="1"/>
              <a:t>Жарысқа</a:t>
            </a:r>
            <a:r>
              <a:rPr lang="ru-RU" dirty="0"/>
              <a:t> </a:t>
            </a:r>
            <a:r>
              <a:rPr lang="ru-RU" dirty="0" err="1"/>
              <a:t>қатысуға</a:t>
            </a:r>
            <a:r>
              <a:rPr lang="ru-RU" dirty="0"/>
              <a:t> </a:t>
            </a:r>
            <a:r>
              <a:rPr lang="ru-RU" dirty="0" err="1"/>
              <a:t>дайындайтын</a:t>
            </a:r>
            <a:r>
              <a:rPr lang="ru-RU" dirty="0"/>
              <a:t> </a:t>
            </a:r>
            <a:r>
              <a:rPr lang="ru-RU" dirty="0" err="1"/>
              <a:t>бұл</a:t>
            </a:r>
            <a:r>
              <a:rPr lang="ru-RU" dirty="0"/>
              <a:t> </a:t>
            </a:r>
            <a:r>
              <a:rPr lang="ru-RU" dirty="0" err="1"/>
              <a:t>арнайы</a:t>
            </a:r>
            <a:r>
              <a:rPr lang="ru-RU" dirty="0"/>
              <a:t> </a:t>
            </a:r>
            <a:r>
              <a:rPr lang="ru-RU" dirty="0" err="1"/>
              <a:t>дайындық</a:t>
            </a:r>
            <a:r>
              <a:rPr lang="ru-RU" dirty="0"/>
              <a:t> </a:t>
            </a:r>
            <a:r>
              <a:rPr lang="ru-RU" dirty="0" err="1"/>
              <a:t>жарыс</a:t>
            </a:r>
            <a:r>
              <a:rPr lang="ru-RU" dirty="0"/>
              <a:t> </a:t>
            </a:r>
            <a:r>
              <a:rPr lang="ru-RU" dirty="0" err="1"/>
              <a:t>болар</a:t>
            </a:r>
            <a:r>
              <a:rPr lang="ru-RU" dirty="0"/>
              <a:t> </a:t>
            </a:r>
            <a:r>
              <a:rPr lang="ru-RU" dirty="0" err="1"/>
              <a:t>алдындағы</a:t>
            </a:r>
            <a:r>
              <a:rPr lang="ru-RU" dirty="0"/>
              <a:t> </a:t>
            </a:r>
            <a:r>
              <a:rPr lang="ru-RU" dirty="0" err="1"/>
              <a:t>кезеңде</a:t>
            </a:r>
            <a:r>
              <a:rPr lang="ru-RU" dirty="0"/>
              <a:t> </a:t>
            </a:r>
            <a:r>
              <a:rPr lang="ru-RU" dirty="0" err="1"/>
              <a:t>спортшының</a:t>
            </a:r>
            <a:r>
              <a:rPr lang="ru-RU" dirty="0"/>
              <a:t> </a:t>
            </a:r>
            <a:r>
              <a:rPr lang="ru-RU" dirty="0" err="1"/>
              <a:t>спорттық</a:t>
            </a:r>
            <a:r>
              <a:rPr lang="ru-RU" dirty="0"/>
              <a:t> </a:t>
            </a:r>
            <a:r>
              <a:rPr lang="ru-RU" dirty="0" err="1"/>
              <a:t>күреске</a:t>
            </a:r>
            <a:r>
              <a:rPr lang="ru-RU" dirty="0"/>
              <a:t> </a:t>
            </a:r>
            <a:r>
              <a:rPr lang="ru-RU" dirty="0" err="1"/>
              <a:t>психикалық</a:t>
            </a:r>
            <a:r>
              <a:rPr lang="ru-RU" dirty="0"/>
              <a:t> </a:t>
            </a:r>
            <a:r>
              <a:rPr lang="ru-RU" dirty="0" err="1"/>
              <a:t>дайын</a:t>
            </a:r>
            <a:r>
              <a:rPr lang="ru-RU" dirty="0"/>
              <a:t> </a:t>
            </a:r>
            <a:r>
              <a:rPr lang="ru-RU" dirty="0" err="1"/>
              <a:t>күйге</a:t>
            </a:r>
            <a:r>
              <a:rPr lang="ru-RU" dirty="0"/>
              <a:t> </a:t>
            </a:r>
            <a:r>
              <a:rPr lang="ru-RU" dirty="0" err="1"/>
              <a:t>түсуіне</a:t>
            </a:r>
            <a:r>
              <a:rPr lang="ru-RU" dirty="0"/>
              <a:t> </a:t>
            </a:r>
            <a:r>
              <a:rPr lang="ru-RU" dirty="0" err="1"/>
              <a:t>бағытталған</a:t>
            </a:r>
            <a:r>
              <a:rPr lang="ru-RU" dirty="0"/>
              <a:t>.</a:t>
            </a:r>
          </a:p>
          <a:p>
            <a:r>
              <a:rPr lang="ru-RU" dirty="0" err="1"/>
              <a:t>Психикалық</a:t>
            </a:r>
            <a:r>
              <a:rPr lang="ru-RU" dirty="0"/>
              <a:t> </a:t>
            </a:r>
            <a:r>
              <a:rPr lang="ru-RU" dirty="0" err="1"/>
              <a:t>дайындыққа</a:t>
            </a:r>
            <a:r>
              <a:rPr lang="ru-RU" dirty="0"/>
              <a:t> </a:t>
            </a:r>
            <a:r>
              <a:rPr lang="ru-RU" dirty="0" err="1"/>
              <a:t>батылдық</a:t>
            </a:r>
            <a:r>
              <a:rPr lang="ru-RU" dirty="0"/>
              <a:t>, </a:t>
            </a:r>
            <a:r>
              <a:rPr lang="ru-RU" dirty="0" err="1"/>
              <a:t>қайсарлық</a:t>
            </a:r>
            <a:r>
              <a:rPr lang="ru-RU" dirty="0"/>
              <a:t>, </a:t>
            </a:r>
            <a:r>
              <a:rPr lang="ru-RU" dirty="0" err="1"/>
              <a:t>ынталылық</a:t>
            </a:r>
            <a:r>
              <a:rPr lang="ru-RU" dirty="0"/>
              <a:t>, </a:t>
            </a:r>
            <a:r>
              <a:rPr lang="ru-RU" dirty="0" err="1"/>
              <a:t>табандылық</a:t>
            </a:r>
            <a:r>
              <a:rPr lang="ru-RU" dirty="0"/>
              <a:t>, </a:t>
            </a:r>
            <a:r>
              <a:rPr lang="ru-RU" dirty="0" err="1"/>
              <a:t>тәуекелшілік</a:t>
            </a:r>
            <a:r>
              <a:rPr lang="ru-RU" dirty="0"/>
              <a:t>, </a:t>
            </a:r>
            <a:r>
              <a:rPr lang="ru-RU" dirty="0" err="1">
                <a:hlinkClick r:id="rId2"/>
              </a:rPr>
              <a:t>ұстамдылық</a:t>
            </a:r>
            <a:r>
              <a:rPr lang="ru-RU" dirty="0">
                <a:hlinkClick r:id="rId2"/>
              </a:rPr>
              <a:t> </a:t>
            </a:r>
            <a:r>
              <a:rPr lang="ru-RU" dirty="0" err="1">
                <a:hlinkClick r:id="rId2"/>
              </a:rPr>
              <a:t>секілді</a:t>
            </a:r>
            <a:r>
              <a:rPr lang="ru-RU" dirty="0">
                <a:hlinkClick r:id="rId2"/>
              </a:rPr>
              <a:t> </a:t>
            </a:r>
            <a:r>
              <a:rPr lang="ru-RU" dirty="0" err="1">
                <a:hlinkClick r:id="rId2"/>
              </a:rPr>
              <a:t>жігер</a:t>
            </a:r>
            <a:r>
              <a:rPr lang="ru-RU" dirty="0"/>
              <a:t>, </a:t>
            </a:r>
            <a:r>
              <a:rPr lang="ru-RU" dirty="0" err="1"/>
              <a:t>қайрат</a:t>
            </a:r>
            <a:r>
              <a:rPr lang="ru-RU" dirty="0"/>
              <a:t> </a:t>
            </a:r>
            <a:r>
              <a:rPr lang="ru-RU" dirty="0" err="1"/>
              <a:t>дайындығы</a:t>
            </a:r>
            <a:r>
              <a:rPr lang="ru-RU" dirty="0"/>
              <a:t> </a:t>
            </a:r>
            <a:r>
              <a:rPr lang="ru-RU" dirty="0" err="1" smtClean="0"/>
              <a:t>кіреді</a:t>
            </a:r>
            <a:endParaRPr lang="ru-RU" dirty="0"/>
          </a:p>
          <a:p>
            <a:endParaRPr lang="ru-RU" dirty="0"/>
          </a:p>
        </p:txBody>
      </p:sp>
    </p:spTree>
    <p:extLst>
      <p:ext uri="{BB962C8B-B14F-4D97-AF65-F5344CB8AC3E}">
        <p14:creationId xmlns:p14="http://schemas.microsoft.com/office/powerpoint/2010/main" val="410061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FF0000"/>
                </a:solidFill>
              </a:rPr>
              <a:t>Психологиялық</a:t>
            </a:r>
            <a:r>
              <a:rPr lang="ru-RU" dirty="0">
                <a:solidFill>
                  <a:srgbClr val="FF0000"/>
                </a:solidFill>
              </a:rPr>
              <a:t> </a:t>
            </a:r>
            <a:r>
              <a:rPr lang="ru-RU" dirty="0" err="1">
                <a:solidFill>
                  <a:srgbClr val="FF0000"/>
                </a:solidFill>
              </a:rPr>
              <a:t>дайындық</a:t>
            </a:r>
            <a:r>
              <a:rPr lang="ru-RU" dirty="0">
                <a:solidFill>
                  <a:srgbClr val="FF0000"/>
                </a:solidFill>
              </a:rPr>
              <a:t> </a:t>
            </a:r>
            <a:r>
              <a:rPr lang="ru-RU" dirty="0" err="1">
                <a:solidFill>
                  <a:srgbClr val="FF0000"/>
                </a:solidFill>
              </a:rPr>
              <a:t>әр</a:t>
            </a:r>
            <a:r>
              <a:rPr lang="ru-RU" dirty="0">
                <a:solidFill>
                  <a:srgbClr val="FF0000"/>
                </a:solidFill>
              </a:rPr>
              <a:t> </a:t>
            </a:r>
            <a:r>
              <a:rPr lang="ru-RU" dirty="0" err="1">
                <a:solidFill>
                  <a:srgbClr val="FF0000"/>
                </a:solidFill>
              </a:rPr>
              <a:t>түрлі</a:t>
            </a:r>
            <a:r>
              <a:rPr lang="ru-RU" dirty="0">
                <a:solidFill>
                  <a:srgbClr val="FF0000"/>
                </a:solidFill>
              </a:rPr>
              <a:t> </a:t>
            </a:r>
            <a:r>
              <a:rPr lang="ru-RU" dirty="0" err="1">
                <a:solidFill>
                  <a:srgbClr val="FF0000"/>
                </a:solidFill>
              </a:rPr>
              <a:t>әдістермен</a:t>
            </a:r>
            <a:r>
              <a:rPr lang="ru-RU" dirty="0">
                <a:solidFill>
                  <a:srgbClr val="FF0000"/>
                </a:solidFill>
              </a:rPr>
              <a:t> </a:t>
            </a:r>
            <a:r>
              <a:rPr lang="ru-RU" dirty="0" err="1">
                <a:solidFill>
                  <a:srgbClr val="FF0000"/>
                </a:solidFill>
              </a:rPr>
              <a:t>іске</a:t>
            </a:r>
            <a:r>
              <a:rPr lang="ru-RU" dirty="0">
                <a:solidFill>
                  <a:srgbClr val="FF0000"/>
                </a:solidFill>
              </a:rPr>
              <a:t> </a:t>
            </a:r>
            <a:r>
              <a:rPr lang="ru-RU" dirty="0" err="1">
                <a:solidFill>
                  <a:srgbClr val="FF0000"/>
                </a:solidFill>
              </a:rPr>
              <a:t>асады</a:t>
            </a:r>
            <a:r>
              <a:rPr lang="ru-RU" dirty="0">
                <a:solidFill>
                  <a:srgbClr val="FF0000"/>
                </a:solidFill>
              </a:rPr>
              <a:t>.</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1295401" y="2285999"/>
            <a:ext cx="9601196" cy="3589869"/>
          </a:xfrm>
        </p:spPr>
        <p:txBody>
          <a:bodyPr>
            <a:normAutofit fontScale="32500" lnSpcReduction="20000"/>
          </a:bodyPr>
          <a:lstStyle/>
          <a:p>
            <a:r>
              <a:rPr lang="ru-RU" dirty="0"/>
              <a:t/>
            </a:r>
            <a:br>
              <a:rPr lang="ru-RU" dirty="0"/>
            </a:br>
            <a:r>
              <a:rPr lang="ru-RU" sz="5000" dirty="0"/>
              <a:t/>
            </a:r>
            <a:br>
              <a:rPr lang="ru-RU" sz="5000" dirty="0"/>
            </a:br>
            <a:r>
              <a:rPr lang="ru-RU" sz="5000" b="1" dirty="0" err="1"/>
              <a:t>Тиянақты</a:t>
            </a:r>
            <a:r>
              <a:rPr lang="ru-RU" sz="5000" b="1" dirty="0"/>
              <a:t> </a:t>
            </a:r>
            <a:r>
              <a:rPr lang="ru-RU" sz="5000" b="1" dirty="0" err="1"/>
              <a:t>жаттығу</a:t>
            </a:r>
            <a:r>
              <a:rPr lang="ru-RU" sz="5000" b="1" dirty="0"/>
              <a:t> </a:t>
            </a:r>
            <a:r>
              <a:rPr lang="ru-RU" sz="5000" b="1" dirty="0" err="1"/>
              <a:t>әдісі</a:t>
            </a:r>
            <a:r>
              <a:rPr lang="ru-RU" sz="5000" dirty="0"/>
              <a:t> – </a:t>
            </a:r>
            <a:r>
              <a:rPr lang="ru-RU" sz="5000" dirty="0" err="1"/>
              <a:t>дене</a:t>
            </a:r>
            <a:r>
              <a:rPr lang="ru-RU" sz="5000" dirty="0"/>
              <a:t> </a:t>
            </a:r>
            <a:r>
              <a:rPr lang="ru-RU" sz="5000" dirty="0" err="1"/>
              <a:t>тәрбиесі</a:t>
            </a:r>
            <a:r>
              <a:rPr lang="ru-RU" sz="5000" dirty="0"/>
              <a:t> </a:t>
            </a:r>
            <a:r>
              <a:rPr lang="ru-RU" sz="5000" dirty="0" err="1"/>
              <a:t>жаттығулары</a:t>
            </a:r>
            <a:r>
              <a:rPr lang="ru-RU" sz="5000" dirty="0"/>
              <a:t> </a:t>
            </a:r>
            <a:r>
              <a:rPr lang="ru-RU" sz="5000" dirty="0" err="1"/>
              <a:t>көмегімен</a:t>
            </a:r>
            <a:r>
              <a:rPr lang="ru-RU" sz="5000" dirty="0"/>
              <a:t> </a:t>
            </a:r>
            <a:r>
              <a:rPr lang="ru-RU" sz="5000" dirty="0" err="1"/>
              <a:t>спортшыларды</a:t>
            </a:r>
            <a:r>
              <a:rPr lang="ru-RU" sz="5000" dirty="0"/>
              <a:t> </a:t>
            </a:r>
            <a:r>
              <a:rPr lang="ru-RU" sz="5000" dirty="0" err="1"/>
              <a:t>жаттығуға</a:t>
            </a:r>
            <a:r>
              <a:rPr lang="ru-RU" sz="5000" dirty="0"/>
              <a:t> </a:t>
            </a:r>
            <a:r>
              <a:rPr lang="ru-RU" sz="5000" dirty="0" err="1"/>
              <a:t>керек</a:t>
            </a:r>
            <a:r>
              <a:rPr lang="ru-RU" sz="5000" dirty="0"/>
              <a:t> </a:t>
            </a:r>
            <a:r>
              <a:rPr lang="ru-RU" sz="5000" dirty="0" err="1"/>
              <a:t>психикалық</a:t>
            </a:r>
            <a:r>
              <a:rPr lang="ru-RU" sz="5000" dirty="0"/>
              <a:t> </a:t>
            </a:r>
            <a:r>
              <a:rPr lang="ru-RU" sz="5000" dirty="0" err="1"/>
              <a:t>күйге</a:t>
            </a:r>
            <a:r>
              <a:rPr lang="ru-RU" sz="5000" dirty="0"/>
              <a:t> </a:t>
            </a:r>
            <a:r>
              <a:rPr lang="ru-RU" sz="5000" dirty="0" err="1"/>
              <a:t>түсіру</a:t>
            </a:r>
            <a:r>
              <a:rPr lang="ru-RU" sz="5000" dirty="0"/>
              <a:t>.</a:t>
            </a:r>
            <a:br>
              <a:rPr lang="ru-RU" sz="5000" dirty="0"/>
            </a:br>
            <a:r>
              <a:rPr lang="ru-RU" sz="5000" dirty="0"/>
              <a:t/>
            </a:r>
            <a:br>
              <a:rPr lang="ru-RU" sz="5000" dirty="0"/>
            </a:br>
            <a:r>
              <a:rPr lang="ru-RU" sz="5000" b="1" dirty="0" err="1"/>
              <a:t>Психикалық</a:t>
            </a:r>
            <a:r>
              <a:rPr lang="ru-RU" sz="5000" b="1" dirty="0"/>
              <a:t> </a:t>
            </a:r>
            <a:r>
              <a:rPr lang="ru-RU" sz="5000" b="1" dirty="0" err="1"/>
              <a:t>реттеу</a:t>
            </a:r>
            <a:r>
              <a:rPr lang="ru-RU" sz="5000" b="1" dirty="0"/>
              <a:t> </a:t>
            </a:r>
            <a:r>
              <a:rPr lang="ru-RU" sz="5000" b="1" dirty="0" err="1"/>
              <a:t>жаттығуларының</a:t>
            </a:r>
            <a:r>
              <a:rPr lang="ru-RU" sz="5000" b="1" dirty="0"/>
              <a:t> </a:t>
            </a:r>
            <a:r>
              <a:rPr lang="ru-RU" sz="5000" b="1" dirty="0" err="1"/>
              <a:t>әдісі</a:t>
            </a:r>
            <a:r>
              <a:rPr lang="ru-RU" sz="5000" dirty="0"/>
              <a:t> – </a:t>
            </a:r>
            <a:r>
              <a:rPr lang="ru-RU" sz="5000" dirty="0" err="1"/>
              <a:t>көңіл</a:t>
            </a:r>
            <a:r>
              <a:rPr lang="ru-RU" sz="5000" dirty="0"/>
              <a:t> </a:t>
            </a:r>
            <a:r>
              <a:rPr lang="ru-RU" sz="5000" dirty="0" err="1"/>
              <a:t>күйді</a:t>
            </a:r>
            <a:r>
              <a:rPr lang="ru-RU" sz="5000" dirty="0"/>
              <a:t> </a:t>
            </a:r>
            <a:r>
              <a:rPr lang="ru-RU" sz="5000" dirty="0" err="1"/>
              <a:t>көтеру</a:t>
            </a:r>
            <a:r>
              <a:rPr lang="ru-RU" sz="5000" dirty="0"/>
              <a:t>, </a:t>
            </a:r>
            <a:r>
              <a:rPr lang="ru-RU" sz="5000" dirty="0" err="1"/>
              <a:t>көңілдену</a:t>
            </a:r>
            <a:r>
              <a:rPr lang="ru-RU" sz="5000" dirty="0"/>
              <a:t>, </a:t>
            </a:r>
            <a:r>
              <a:rPr lang="ru-RU" sz="5000" dirty="0" err="1"/>
              <a:t>қиын­шылықтарды</a:t>
            </a:r>
            <a:r>
              <a:rPr lang="ru-RU" sz="5000" dirty="0"/>
              <a:t> </a:t>
            </a:r>
            <a:r>
              <a:rPr lang="ru-RU" sz="5000" dirty="0" err="1"/>
              <a:t>жеңуге</a:t>
            </a:r>
            <a:r>
              <a:rPr lang="ru-RU" sz="5000" dirty="0"/>
              <a:t> </a:t>
            </a:r>
            <a:r>
              <a:rPr lang="ru-RU" sz="5000" dirty="0" err="1"/>
              <a:t>ойша</a:t>
            </a:r>
            <a:r>
              <a:rPr lang="ru-RU" sz="5000" dirty="0"/>
              <a:t> </a:t>
            </a:r>
            <a:r>
              <a:rPr lang="ru-RU" sz="5000" dirty="0" err="1"/>
              <a:t>дайындалу</a:t>
            </a:r>
            <a:r>
              <a:rPr lang="ru-RU" sz="5000" dirty="0"/>
              <a:t>, </a:t>
            </a:r>
            <a:r>
              <a:rPr lang="ru-RU" sz="5000" dirty="0" err="1"/>
              <a:t>тактикалық</a:t>
            </a:r>
            <a:r>
              <a:rPr lang="ru-RU" sz="5000" dirty="0"/>
              <a:t> </a:t>
            </a:r>
            <a:r>
              <a:rPr lang="ru-RU" sz="5000" dirty="0" err="1"/>
              <a:t>ойлауды</a:t>
            </a:r>
            <a:r>
              <a:rPr lang="ru-RU" sz="5000" dirty="0"/>
              <a:t> </a:t>
            </a:r>
            <a:r>
              <a:rPr lang="ru-RU" sz="5000" dirty="0" err="1"/>
              <a:t>дамыту</a:t>
            </a:r>
            <a:r>
              <a:rPr lang="ru-RU" sz="5000" dirty="0"/>
              <a:t>, </a:t>
            </a:r>
            <a:r>
              <a:rPr lang="ru-RU" sz="5000" dirty="0" err="1"/>
              <a:t>сыртқы</a:t>
            </a:r>
            <a:r>
              <a:rPr lang="ru-RU" sz="5000" dirty="0"/>
              <a:t> </a:t>
            </a:r>
            <a:r>
              <a:rPr lang="ru-RU" sz="5000" dirty="0" err="1"/>
              <a:t>қоршаған</a:t>
            </a:r>
            <a:r>
              <a:rPr lang="ru-RU" sz="5000" dirty="0"/>
              <a:t> </a:t>
            </a:r>
            <a:r>
              <a:rPr lang="ru-RU" sz="5000" dirty="0" err="1"/>
              <a:t>ортаны</a:t>
            </a:r>
            <a:r>
              <a:rPr lang="ru-RU" sz="5000" dirty="0"/>
              <a:t> тез </a:t>
            </a:r>
            <a:r>
              <a:rPr lang="ru-RU" sz="5000" dirty="0" err="1"/>
              <a:t>сезіну</a:t>
            </a:r>
            <a:r>
              <a:rPr lang="ru-RU" sz="5000" dirty="0"/>
              <a:t>, </a:t>
            </a:r>
            <a:r>
              <a:rPr lang="ru-RU" sz="5000" dirty="0" err="1"/>
              <a:t>келешек</a:t>
            </a:r>
            <a:r>
              <a:rPr lang="ru-RU" sz="5000" dirty="0"/>
              <a:t> </a:t>
            </a:r>
            <a:r>
              <a:rPr lang="ru-RU" sz="5000" dirty="0" err="1"/>
              <a:t>істелетін</a:t>
            </a:r>
            <a:r>
              <a:rPr lang="ru-RU" sz="5000" dirty="0"/>
              <a:t> </a:t>
            </a:r>
            <a:r>
              <a:rPr lang="ru-RU" sz="5000" dirty="0" err="1"/>
              <a:t>жұмыстарға</a:t>
            </a:r>
            <a:r>
              <a:rPr lang="ru-RU" sz="5000" dirty="0"/>
              <a:t> </a:t>
            </a:r>
            <a:r>
              <a:rPr lang="ru-RU" sz="5000" dirty="0" err="1"/>
              <a:t>дайындалу</a:t>
            </a:r>
            <a:r>
              <a:rPr lang="ru-RU" sz="5000" dirty="0"/>
              <a:t>, </a:t>
            </a:r>
            <a:r>
              <a:rPr lang="ru-RU" sz="5000" dirty="0" err="1"/>
              <a:t>жинақталу</a:t>
            </a:r>
            <a:r>
              <a:rPr lang="ru-RU" sz="5000" dirty="0"/>
              <a:t> </a:t>
            </a:r>
            <a:r>
              <a:rPr lang="ru-RU" sz="5000" dirty="0" err="1"/>
              <a:t>және</a:t>
            </a:r>
            <a:r>
              <a:rPr lang="ru-RU" sz="5000" dirty="0"/>
              <a:t> </a:t>
            </a:r>
            <a:r>
              <a:rPr lang="ru-RU" sz="5000" dirty="0" err="1"/>
              <a:t>т.б</a:t>
            </a:r>
            <a:r>
              <a:rPr lang="ru-RU" sz="5000" dirty="0"/>
              <a:t>. </a:t>
            </a:r>
            <a:r>
              <a:rPr lang="ru-RU" sz="5000" dirty="0" err="1"/>
              <a:t>әдіс-тәсілдер</a:t>
            </a:r>
            <a:r>
              <a:rPr lang="ru-RU" sz="5000" dirty="0"/>
              <a:t>. </a:t>
            </a:r>
            <a:r>
              <a:rPr lang="ru-RU" sz="5000" dirty="0" err="1"/>
              <a:t>Идеомоторлық</a:t>
            </a:r>
            <a:r>
              <a:rPr lang="ru-RU" sz="5000" dirty="0"/>
              <a:t> </a:t>
            </a:r>
            <a:r>
              <a:rPr lang="ru-RU" sz="5000" dirty="0" err="1"/>
              <a:t>жаттығулар</a:t>
            </a:r>
            <a:r>
              <a:rPr lang="ru-RU" sz="5000" dirty="0"/>
              <a:t> </a:t>
            </a:r>
            <a:r>
              <a:rPr lang="ru-RU" sz="5000" dirty="0" err="1"/>
              <a:t>әдісі</a:t>
            </a:r>
            <a:r>
              <a:rPr lang="ru-RU" sz="5000" dirty="0"/>
              <a:t> –</a:t>
            </a:r>
            <a:r>
              <a:rPr lang="ru-RU" sz="5000" dirty="0" err="1"/>
              <a:t>жаттығуларды</a:t>
            </a:r>
            <a:r>
              <a:rPr lang="ru-RU" sz="5000" dirty="0"/>
              <a:t> </a:t>
            </a:r>
            <a:r>
              <a:rPr lang="ru-RU" sz="5000" dirty="0" err="1"/>
              <a:t>ойша</a:t>
            </a:r>
            <a:r>
              <a:rPr lang="ru-RU" sz="5000" dirty="0"/>
              <a:t> </a:t>
            </a:r>
            <a:r>
              <a:rPr lang="ru-RU" sz="5000" dirty="0" err="1"/>
              <a:t>қайталау</a:t>
            </a:r>
            <a:r>
              <a:rPr lang="ru-RU" sz="5000" dirty="0"/>
              <a:t> </a:t>
            </a:r>
            <a:r>
              <a:rPr lang="ru-RU" sz="5000" dirty="0" err="1"/>
              <a:t>арқылы</a:t>
            </a:r>
            <a:r>
              <a:rPr lang="ru-RU" sz="5000" dirty="0"/>
              <a:t> </a:t>
            </a:r>
            <a:r>
              <a:rPr lang="ru-RU" sz="5000" dirty="0" err="1"/>
              <a:t>негізгі</a:t>
            </a:r>
            <a:r>
              <a:rPr lang="ru-RU" sz="5000" dirty="0"/>
              <a:t> </a:t>
            </a:r>
            <a:r>
              <a:rPr lang="ru-RU" sz="5000" dirty="0" err="1"/>
              <a:t>қимылдарға</a:t>
            </a:r>
            <a:r>
              <a:rPr lang="ru-RU" sz="5000" dirty="0"/>
              <a:t> бар </a:t>
            </a:r>
            <a:r>
              <a:rPr lang="ru-RU" sz="5000" dirty="0" err="1"/>
              <a:t>ықылас</a:t>
            </a:r>
            <a:r>
              <a:rPr lang="ru-RU" sz="5000" dirty="0"/>
              <a:t> </a:t>
            </a:r>
            <a:r>
              <a:rPr lang="ru-RU" sz="5000" dirty="0" err="1"/>
              <a:t>зейініңді</a:t>
            </a:r>
            <a:r>
              <a:rPr lang="ru-RU" sz="5000" dirty="0"/>
              <a:t> </a:t>
            </a:r>
            <a:r>
              <a:rPr lang="ru-RU" sz="5000" dirty="0" err="1"/>
              <a:t>аудару</a:t>
            </a:r>
            <a:r>
              <a:rPr lang="ru-RU" sz="5000" dirty="0"/>
              <a:t>.</a:t>
            </a:r>
            <a:br>
              <a:rPr lang="ru-RU" sz="5000" dirty="0"/>
            </a:br>
            <a:r>
              <a:rPr lang="ru-RU" sz="5000" dirty="0"/>
              <a:t/>
            </a:r>
            <a:br>
              <a:rPr lang="ru-RU" sz="5000" dirty="0"/>
            </a:br>
            <a:r>
              <a:rPr lang="ru-RU" sz="5000" b="1" dirty="0" err="1"/>
              <a:t>Спорттағы</a:t>
            </a:r>
            <a:r>
              <a:rPr lang="ru-RU" sz="5000" b="1" dirty="0"/>
              <a:t> психодиагностика </a:t>
            </a:r>
            <a:r>
              <a:rPr lang="ru-RU" sz="5000" b="1" dirty="0" err="1"/>
              <a:t>әдісі</a:t>
            </a:r>
            <a:r>
              <a:rPr lang="ru-RU" sz="5000" dirty="0"/>
              <a:t> – КБС (К-</a:t>
            </a:r>
            <a:r>
              <a:rPr lang="ru-RU" sz="5000" dirty="0" err="1"/>
              <a:t>көңіл</a:t>
            </a:r>
            <a:r>
              <a:rPr lang="ru-RU" sz="5000" dirty="0"/>
              <a:t> </a:t>
            </a:r>
            <a:r>
              <a:rPr lang="ru-RU" sz="5000" dirty="0" err="1"/>
              <a:t>күйі</a:t>
            </a:r>
            <a:r>
              <a:rPr lang="ru-RU" sz="5000" dirty="0"/>
              <a:t>, Б-</a:t>
            </a:r>
            <a:r>
              <a:rPr lang="ru-RU" sz="5000" dirty="0" err="1"/>
              <a:t>белсенділік</a:t>
            </a:r>
            <a:r>
              <a:rPr lang="ru-RU" sz="5000" dirty="0"/>
              <a:t>, С-</a:t>
            </a:r>
            <a:r>
              <a:rPr lang="ru-RU" sz="5000" dirty="0" err="1"/>
              <a:t>сергектік</a:t>
            </a:r>
            <a:r>
              <a:rPr lang="ru-RU" sz="5000" dirty="0"/>
              <a:t>) </a:t>
            </a:r>
            <a:r>
              <a:rPr lang="ru-RU" sz="5000" dirty="0" err="1"/>
              <a:t>әдістемесі</a:t>
            </a:r>
            <a:r>
              <a:rPr lang="ru-RU" sz="5000" dirty="0"/>
              <a:t> </a:t>
            </a:r>
            <a:r>
              <a:rPr lang="ru-RU" sz="5000" dirty="0" err="1"/>
              <a:t>бойынша</a:t>
            </a:r>
            <a:r>
              <a:rPr lang="ru-RU" sz="5000" dirty="0"/>
              <a:t> </a:t>
            </a:r>
            <a:r>
              <a:rPr lang="ru-RU" sz="5000" dirty="0" err="1"/>
              <a:t>еске</a:t>
            </a:r>
            <a:r>
              <a:rPr lang="ru-RU" sz="5000" dirty="0"/>
              <a:t> </a:t>
            </a:r>
            <a:r>
              <a:rPr lang="ru-RU" sz="5000" dirty="0" err="1"/>
              <a:t>сақтау</a:t>
            </a:r>
            <a:r>
              <a:rPr lang="ru-RU" sz="5000" dirty="0"/>
              <a:t>, </a:t>
            </a:r>
            <a:r>
              <a:rPr lang="ru-RU" sz="5000" dirty="0" err="1"/>
              <a:t>ықылас</a:t>
            </a:r>
            <a:r>
              <a:rPr lang="ru-RU" sz="5000" dirty="0"/>
              <a:t>, </a:t>
            </a:r>
            <a:r>
              <a:rPr lang="ru-RU" sz="5000" dirty="0" err="1">
                <a:hlinkClick r:id="rId2"/>
              </a:rPr>
              <a:t>қозғалыс</a:t>
            </a:r>
            <a:r>
              <a:rPr lang="ru-RU" sz="5000" dirty="0">
                <a:hlinkClick r:id="rId2"/>
              </a:rPr>
              <a:t> </a:t>
            </a:r>
            <a:r>
              <a:rPr lang="ru-RU" sz="5000" dirty="0" err="1">
                <a:hlinkClick r:id="rId2"/>
              </a:rPr>
              <a:t>жылдамдығын</a:t>
            </a:r>
            <a:r>
              <a:rPr lang="ru-RU" sz="5000" dirty="0"/>
              <a:t>, </a:t>
            </a:r>
            <a:r>
              <a:rPr lang="ru-RU" sz="5000" dirty="0" err="1"/>
              <a:t>алаңдаушылық</a:t>
            </a:r>
            <a:r>
              <a:rPr lang="ru-RU" sz="5000" dirty="0"/>
              <a:t> </a:t>
            </a:r>
            <a:r>
              <a:rPr lang="ru-RU" sz="5000" dirty="0" err="1"/>
              <a:t>деңгейін</a:t>
            </a:r>
            <a:r>
              <a:rPr lang="ru-RU" sz="5000" dirty="0"/>
              <a:t>, </a:t>
            </a:r>
            <a:r>
              <a:rPr lang="ru-RU" sz="5000" dirty="0" err="1"/>
              <a:t>көңіл-күй</a:t>
            </a:r>
            <a:r>
              <a:rPr lang="ru-RU" sz="5000" dirty="0"/>
              <a:t> </a:t>
            </a:r>
            <a:r>
              <a:rPr lang="ru-RU" sz="5000" dirty="0" err="1"/>
              <a:t>көрсеткіштерінің</a:t>
            </a:r>
            <a:r>
              <a:rPr lang="ru-RU" sz="5000" dirty="0"/>
              <a:t> </a:t>
            </a:r>
            <a:r>
              <a:rPr lang="ru-RU" sz="5000" dirty="0" err="1"/>
              <a:t>өзгеру</a:t>
            </a:r>
            <a:r>
              <a:rPr lang="ru-RU" sz="5000" dirty="0"/>
              <a:t> </a:t>
            </a:r>
            <a:r>
              <a:rPr lang="ru-RU" sz="5000" dirty="0" err="1"/>
              <a:t>деңгейінің</a:t>
            </a:r>
            <a:r>
              <a:rPr lang="ru-RU" sz="5000" dirty="0"/>
              <a:t> </a:t>
            </a:r>
            <a:r>
              <a:rPr lang="ru-RU" sz="5000" dirty="0" err="1"/>
              <a:t>әр</a:t>
            </a:r>
            <a:r>
              <a:rPr lang="ru-RU" sz="5000" dirty="0"/>
              <a:t> </a:t>
            </a:r>
            <a:r>
              <a:rPr lang="ru-RU" sz="5000" dirty="0" err="1"/>
              <a:t>түрлі</a:t>
            </a:r>
            <a:r>
              <a:rPr lang="ru-RU" sz="5000" dirty="0"/>
              <a:t> </a:t>
            </a:r>
            <a:r>
              <a:rPr lang="ru-RU" sz="5000" dirty="0" err="1"/>
              <a:t>аспаптар</a:t>
            </a:r>
            <a:r>
              <a:rPr lang="ru-RU" sz="5000" dirty="0"/>
              <a:t>, </a:t>
            </a:r>
            <a:r>
              <a:rPr lang="ru-RU" sz="5000" dirty="0" err="1"/>
              <a:t>тәсілдер</a:t>
            </a:r>
            <a:r>
              <a:rPr lang="ru-RU" sz="5000" dirty="0"/>
              <a:t> </a:t>
            </a:r>
            <a:r>
              <a:rPr lang="ru-RU" sz="5000" dirty="0" err="1"/>
              <a:t>арқылы</a:t>
            </a:r>
            <a:r>
              <a:rPr lang="ru-RU" sz="5000" dirty="0"/>
              <a:t> </a:t>
            </a:r>
            <a:r>
              <a:rPr lang="ru-RU" sz="5000" dirty="0" err="1"/>
              <a:t>анықтау</a:t>
            </a:r>
            <a:r>
              <a:rPr lang="ru-RU" sz="5000" dirty="0"/>
              <a:t>.</a:t>
            </a:r>
            <a:br>
              <a:rPr lang="ru-RU" sz="5000" dirty="0"/>
            </a:br>
            <a:r>
              <a:rPr lang="ru-RU" sz="5000" dirty="0"/>
              <a:t/>
            </a:r>
            <a:br>
              <a:rPr lang="ru-RU" sz="5000" dirty="0"/>
            </a:br>
            <a:r>
              <a:rPr lang="ru-RU" sz="5000" b="1" dirty="0" err="1"/>
              <a:t>Теориялық</a:t>
            </a:r>
            <a:r>
              <a:rPr lang="ru-RU" sz="5000" b="1" dirty="0"/>
              <a:t> </a:t>
            </a:r>
            <a:r>
              <a:rPr lang="ru-RU" sz="5000" b="1" dirty="0" err="1"/>
              <a:t>дайындық</a:t>
            </a:r>
            <a:r>
              <a:rPr lang="ru-RU" sz="5000" b="1" dirty="0"/>
              <a:t> </a:t>
            </a:r>
            <a:r>
              <a:rPr lang="ru-RU" sz="5000" b="1" dirty="0" err="1"/>
              <a:t>әдісі</a:t>
            </a:r>
            <a:r>
              <a:rPr lang="ru-RU" sz="5000" dirty="0"/>
              <a:t> – </a:t>
            </a:r>
            <a:r>
              <a:rPr lang="ru-RU" sz="5000" dirty="0" err="1"/>
              <a:t>спортшыларды</a:t>
            </a:r>
            <a:r>
              <a:rPr lang="ru-RU" sz="5000" dirty="0"/>
              <a:t> </a:t>
            </a:r>
            <a:r>
              <a:rPr lang="ru-RU" sz="5000" dirty="0" err="1"/>
              <a:t>дайындайтын</a:t>
            </a:r>
            <a:r>
              <a:rPr lang="ru-RU" sz="5000" dirty="0"/>
              <a:t> </a:t>
            </a:r>
            <a:r>
              <a:rPr lang="ru-RU" sz="5000" dirty="0" err="1"/>
              <a:t>заңдылықтарын</a:t>
            </a:r>
            <a:r>
              <a:rPr lang="ru-RU" sz="5000" dirty="0"/>
              <a:t>, </a:t>
            </a:r>
            <a:r>
              <a:rPr lang="ru-RU" sz="5000" dirty="0" err="1"/>
              <a:t>олардың</a:t>
            </a:r>
            <a:r>
              <a:rPr lang="ru-RU" sz="5000" dirty="0"/>
              <a:t> </a:t>
            </a:r>
            <a:r>
              <a:rPr lang="ru-RU" sz="5000" dirty="0" err="1"/>
              <a:t>әдістемелерін</a:t>
            </a:r>
            <a:r>
              <a:rPr lang="ru-RU" sz="5000" dirty="0"/>
              <a:t> </a:t>
            </a:r>
            <a:r>
              <a:rPr lang="ru-RU" sz="5000" dirty="0" err="1"/>
              <a:t>үйрену</a:t>
            </a:r>
            <a:r>
              <a:rPr lang="ru-RU" sz="5000" dirty="0"/>
              <a:t>. </a:t>
            </a:r>
            <a:r>
              <a:rPr lang="ru-RU" sz="5000" dirty="0" err="1"/>
              <a:t>Теориялық</a:t>
            </a:r>
            <a:r>
              <a:rPr lang="ru-RU" sz="5000" dirty="0"/>
              <a:t> </a:t>
            </a:r>
            <a:r>
              <a:rPr lang="ru-RU" sz="5000" dirty="0" err="1"/>
              <a:t>дайындықсыз</a:t>
            </a:r>
            <a:r>
              <a:rPr lang="ru-RU" sz="5000" dirty="0"/>
              <a:t> </a:t>
            </a:r>
            <a:r>
              <a:rPr lang="ru-RU" sz="5000" dirty="0" err="1"/>
              <a:t>дайындықтың</a:t>
            </a:r>
            <a:r>
              <a:rPr lang="ru-RU" sz="5000" dirty="0"/>
              <a:t> </a:t>
            </a:r>
            <a:r>
              <a:rPr lang="ru-RU" sz="5000" dirty="0" err="1"/>
              <a:t>басқа</a:t>
            </a:r>
            <a:r>
              <a:rPr lang="ru-RU" sz="5000" dirty="0"/>
              <a:t> </a:t>
            </a:r>
            <a:r>
              <a:rPr lang="ru-RU" sz="5000" dirty="0" err="1"/>
              <a:t>жақтарын</a:t>
            </a:r>
            <a:r>
              <a:rPr lang="ru-RU" sz="5000" dirty="0"/>
              <a:t> </a:t>
            </a:r>
            <a:r>
              <a:rPr lang="ru-RU" sz="5000" dirty="0" err="1"/>
              <a:t>іске</a:t>
            </a:r>
            <a:r>
              <a:rPr lang="ru-RU" sz="5000" dirty="0"/>
              <a:t> </a:t>
            </a:r>
            <a:r>
              <a:rPr lang="ru-RU" sz="5000" dirty="0" err="1"/>
              <a:t>асыру</a:t>
            </a:r>
            <a:r>
              <a:rPr lang="ru-RU" sz="5000" dirty="0"/>
              <a:t> </a:t>
            </a:r>
            <a:r>
              <a:rPr lang="ru-RU" sz="5000" dirty="0" err="1"/>
              <a:t>мүмкін</a:t>
            </a:r>
            <a:r>
              <a:rPr lang="ru-RU" sz="5000" dirty="0"/>
              <a:t> </a:t>
            </a:r>
            <a:r>
              <a:rPr lang="ru-RU" sz="5000" dirty="0" err="1"/>
              <a:t>емес</a:t>
            </a:r>
            <a:r>
              <a:rPr lang="ru-RU" sz="5000" dirty="0"/>
              <a:t>. </a:t>
            </a:r>
            <a:r>
              <a:rPr lang="ru-RU" sz="5000" dirty="0" err="1"/>
              <a:t>Спортшы</a:t>
            </a:r>
            <a:r>
              <a:rPr lang="ru-RU" sz="5000" dirty="0"/>
              <a:t>, </a:t>
            </a:r>
            <a:r>
              <a:rPr lang="ru-RU" sz="5000" dirty="0" err="1"/>
              <a:t>сонымен</a:t>
            </a:r>
            <a:r>
              <a:rPr lang="ru-RU" sz="5000" dirty="0"/>
              <a:t> </a:t>
            </a:r>
            <a:r>
              <a:rPr lang="ru-RU" sz="5000" dirty="0" err="1"/>
              <a:t>қатар</a:t>
            </a:r>
            <a:r>
              <a:rPr lang="ru-RU" sz="5000" dirty="0"/>
              <a:t>, </a:t>
            </a:r>
            <a:r>
              <a:rPr lang="ru-RU" sz="5000" dirty="0" err="1"/>
              <a:t>арнайы</a:t>
            </a:r>
            <a:r>
              <a:rPr lang="ru-RU" sz="5000" dirty="0"/>
              <a:t> </a:t>
            </a:r>
            <a:r>
              <a:rPr lang="ru-RU" sz="5000" dirty="0" err="1"/>
              <a:t>дәрістерді</a:t>
            </a:r>
            <a:r>
              <a:rPr lang="ru-RU" sz="5000" dirty="0"/>
              <a:t> </a:t>
            </a:r>
            <a:r>
              <a:rPr lang="ru-RU" sz="5000" dirty="0" err="1"/>
              <a:t>тыңдап</a:t>
            </a:r>
            <a:r>
              <a:rPr lang="ru-RU" sz="5000" dirty="0"/>
              <a:t>, спорт </a:t>
            </a:r>
            <a:r>
              <a:rPr lang="ru-RU" sz="5000" dirty="0" err="1"/>
              <a:t>туралы</a:t>
            </a:r>
            <a:r>
              <a:rPr lang="ru-RU" sz="5000" dirty="0"/>
              <a:t> </a:t>
            </a:r>
            <a:r>
              <a:rPr lang="ru-RU" sz="5000" dirty="0" err="1"/>
              <a:t>жазылған</a:t>
            </a:r>
            <a:r>
              <a:rPr lang="ru-RU" sz="5000" dirty="0"/>
              <a:t> </a:t>
            </a:r>
            <a:r>
              <a:rPr lang="ru-RU" sz="5000" dirty="0" err="1"/>
              <a:t>ғылыми-әдістемелік</a:t>
            </a:r>
            <a:r>
              <a:rPr lang="ru-RU" sz="5000" dirty="0"/>
              <a:t>, </a:t>
            </a:r>
            <a:r>
              <a:rPr lang="ru-RU" sz="5000" dirty="0" err="1"/>
              <a:t>көркем</a:t>
            </a:r>
            <a:r>
              <a:rPr lang="ru-RU" sz="5000" dirty="0"/>
              <a:t>, </a:t>
            </a:r>
            <a:r>
              <a:rPr lang="ru-RU" sz="5000" dirty="0" err="1"/>
              <a:t>тарихи</a:t>
            </a:r>
            <a:r>
              <a:rPr lang="ru-RU" sz="5000" dirty="0"/>
              <a:t> </a:t>
            </a:r>
            <a:r>
              <a:rPr lang="ru-RU" sz="5000" dirty="0" err="1"/>
              <a:t>әдебиеттерді</a:t>
            </a:r>
            <a:r>
              <a:rPr lang="ru-RU" sz="5000" dirty="0"/>
              <a:t> </a:t>
            </a:r>
            <a:r>
              <a:rPr lang="ru-RU" sz="5000" dirty="0" err="1"/>
              <a:t>оқып</a:t>
            </a:r>
            <a:r>
              <a:rPr lang="ru-RU" sz="5000" dirty="0"/>
              <a:t>, </a:t>
            </a:r>
            <a:r>
              <a:rPr lang="ru-RU" sz="5000" dirty="0" err="1"/>
              <a:t>кинофильмдер</a:t>
            </a:r>
            <a:r>
              <a:rPr lang="ru-RU" sz="5000" dirty="0"/>
              <a:t> </a:t>
            </a:r>
            <a:r>
              <a:rPr lang="ru-RU" sz="5000" dirty="0" err="1"/>
              <a:t>көріп</a:t>
            </a:r>
            <a:r>
              <a:rPr lang="ru-RU" sz="5000" dirty="0"/>
              <a:t> </a:t>
            </a:r>
            <a:r>
              <a:rPr lang="ru-RU" sz="5000" dirty="0" err="1"/>
              <a:t>білімін</a:t>
            </a:r>
            <a:r>
              <a:rPr lang="ru-RU" sz="5000" dirty="0"/>
              <a:t> </a:t>
            </a:r>
            <a:r>
              <a:rPr lang="ru-RU" sz="5000" dirty="0" err="1"/>
              <a:t>дамытып</a:t>
            </a:r>
            <a:r>
              <a:rPr lang="ru-RU" sz="5000" dirty="0"/>
              <a:t> </a:t>
            </a:r>
            <a:r>
              <a:rPr lang="ru-RU" sz="5000" dirty="0" err="1"/>
              <a:t>отырғаны</a:t>
            </a:r>
            <a:r>
              <a:rPr lang="ru-RU" sz="5000" dirty="0"/>
              <a:t> </a:t>
            </a:r>
            <a:r>
              <a:rPr lang="ru-RU" sz="5000" dirty="0" err="1"/>
              <a:t>жөн</a:t>
            </a:r>
            <a:r>
              <a:rPr lang="ru-RU" sz="5000" dirty="0"/>
              <a:t>.</a:t>
            </a:r>
          </a:p>
          <a:p>
            <a:endParaRPr lang="ru-RU" dirty="0"/>
          </a:p>
        </p:txBody>
      </p:sp>
    </p:spTree>
    <p:extLst>
      <p:ext uri="{BB962C8B-B14F-4D97-AF65-F5344CB8AC3E}">
        <p14:creationId xmlns:p14="http://schemas.microsoft.com/office/powerpoint/2010/main" val="224923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a:t/>
            </a:r>
            <a:br>
              <a:rPr lang="ru-RU" b="1" dirty="0"/>
            </a:br>
            <a:r>
              <a:rPr lang="ru-RU" sz="2700" dirty="0">
                <a:solidFill>
                  <a:srgbClr val="FF0000"/>
                </a:solidFill>
              </a:rPr>
              <a:t/>
            </a:r>
            <a:br>
              <a:rPr lang="ru-RU" sz="2700" dirty="0">
                <a:solidFill>
                  <a:srgbClr val="FF0000"/>
                </a:solidFill>
              </a:rPr>
            </a:br>
            <a:r>
              <a:rPr lang="ru-RU" sz="2700" dirty="0">
                <a:solidFill>
                  <a:srgbClr val="FF0000"/>
                </a:solidFill>
              </a:rPr>
              <a:t/>
            </a:r>
            <a:br>
              <a:rPr lang="ru-RU" sz="2700" dirty="0">
                <a:solidFill>
                  <a:srgbClr val="FF0000"/>
                </a:solidFill>
              </a:rPr>
            </a:br>
            <a:r>
              <a:rPr lang="ru-RU" sz="2700" dirty="0" smtClean="0">
                <a:solidFill>
                  <a:srgbClr val="FF0000"/>
                </a:solidFill>
              </a:rPr>
              <a:t/>
            </a:r>
            <a:br>
              <a:rPr lang="ru-RU" sz="2700" dirty="0" smtClean="0">
                <a:solidFill>
                  <a:srgbClr val="FF0000"/>
                </a:solidFill>
              </a:rPr>
            </a:br>
            <a:r>
              <a:rPr lang="ru-RU" sz="2700" dirty="0">
                <a:solidFill>
                  <a:srgbClr val="FF0000"/>
                </a:solidFill>
              </a:rPr>
              <a:t/>
            </a:r>
            <a:br>
              <a:rPr lang="ru-RU" sz="2700" dirty="0">
                <a:solidFill>
                  <a:srgbClr val="FF0000"/>
                </a:solidFill>
              </a:rPr>
            </a:br>
            <a:r>
              <a:rPr lang="ru-RU" sz="2700" dirty="0" smtClean="0">
                <a:solidFill>
                  <a:srgbClr val="FF0000"/>
                </a:solidFill>
              </a:rPr>
              <a:t/>
            </a:r>
            <a:br>
              <a:rPr lang="ru-RU" sz="2700" dirty="0" smtClean="0">
                <a:solidFill>
                  <a:srgbClr val="FF0000"/>
                </a:solidFill>
              </a:rPr>
            </a:br>
            <a:r>
              <a:rPr lang="ru-RU" sz="2700" dirty="0">
                <a:solidFill>
                  <a:srgbClr val="FF0000"/>
                </a:solidFill>
              </a:rPr>
              <a:t/>
            </a:r>
            <a:br>
              <a:rPr lang="ru-RU" sz="2700" dirty="0">
                <a:solidFill>
                  <a:srgbClr val="FF0000"/>
                </a:solidFill>
              </a:rPr>
            </a:br>
            <a:r>
              <a:rPr lang="ru-RU" sz="2700" dirty="0" smtClean="0">
                <a:solidFill>
                  <a:srgbClr val="FF0000"/>
                </a:solidFill>
              </a:rPr>
              <a:t/>
            </a:r>
            <a:br>
              <a:rPr lang="ru-RU" sz="2700" dirty="0" smtClean="0">
                <a:solidFill>
                  <a:srgbClr val="FF0000"/>
                </a:solidFill>
              </a:rPr>
            </a:br>
            <a:r>
              <a:rPr lang="ru-RU" sz="2700" dirty="0">
                <a:solidFill>
                  <a:srgbClr val="FF0000"/>
                </a:solidFill>
              </a:rPr>
              <a:t/>
            </a:r>
            <a:br>
              <a:rPr lang="ru-RU" sz="2700" dirty="0">
                <a:solidFill>
                  <a:srgbClr val="FF0000"/>
                </a:solidFill>
              </a:rPr>
            </a:br>
            <a:r>
              <a:rPr lang="ru-RU" sz="2700" b="1" dirty="0">
                <a:solidFill>
                  <a:srgbClr val="FF0000"/>
                </a:solidFill>
              </a:rPr>
              <a:t>СПОРТШЫНЫҢ ПСИХОЛОГИЯЛЫҚ ДАЙЫНДЫҒЫ</a:t>
            </a:r>
            <a:r>
              <a:rPr lang="ru-RU" sz="2700" dirty="0" smtClean="0">
                <a:solidFill>
                  <a:srgbClr val="FF0000"/>
                </a:solidFill>
              </a:rPr>
              <a:t/>
            </a:r>
            <a:br>
              <a:rPr lang="ru-RU" sz="2700" dirty="0" smtClean="0">
                <a:solidFill>
                  <a:srgbClr val="FF0000"/>
                </a:solidFill>
              </a:rPr>
            </a:br>
            <a:r>
              <a:rPr lang="ru-RU" sz="2700" dirty="0" smtClean="0">
                <a:solidFill>
                  <a:srgbClr val="FF0000"/>
                </a:solidFill>
              </a:rPr>
              <a:t/>
            </a:r>
            <a:br>
              <a:rPr lang="ru-RU" sz="2700" dirty="0" smtClean="0">
                <a:solidFill>
                  <a:srgbClr val="FF0000"/>
                </a:solidFill>
              </a:rPr>
            </a:br>
            <a:r>
              <a:rPr lang="ru-RU" sz="2400" b="1" dirty="0" smtClean="0"/>
              <a:t>а</a:t>
            </a:r>
            <a:r>
              <a:rPr lang="ru-RU" sz="2400" dirty="0"/>
              <a:t>) </a:t>
            </a:r>
            <a:r>
              <a:rPr lang="ru-RU" sz="2400" i="1" dirty="0" err="1"/>
              <a:t>Психиканы</a:t>
            </a:r>
            <a:r>
              <a:rPr lang="ru-RU" sz="2400" i="1" dirty="0"/>
              <a:t> </a:t>
            </a:r>
            <a:r>
              <a:rPr lang="ru-RU" sz="2400" i="1" dirty="0" err="1"/>
              <a:t>жарыс</a:t>
            </a:r>
            <a:r>
              <a:rPr lang="ru-RU" sz="2400" i="1" dirty="0"/>
              <a:t> </a:t>
            </a:r>
            <a:r>
              <a:rPr lang="ru-RU" sz="2400" i="1" dirty="0" err="1"/>
              <a:t>жағдайына</a:t>
            </a:r>
            <a:r>
              <a:rPr lang="ru-RU" sz="2400" i="1" dirty="0"/>
              <a:t> </a:t>
            </a:r>
            <a:r>
              <a:rPr lang="ru-RU" sz="2400" i="1" dirty="0" err="1"/>
              <a:t>адаптациялау</a:t>
            </a:r>
            <a:r>
              <a:rPr lang="ru-RU" sz="2400" i="1" dirty="0"/>
              <a:t>.</a:t>
            </a:r>
            <a:r>
              <a:rPr lang="ru-RU" sz="2400" dirty="0"/>
              <a:t/>
            </a:r>
            <a:br>
              <a:rPr lang="ru-RU" sz="2400" dirty="0"/>
            </a:br>
            <a:r>
              <a:rPr lang="ru-RU" sz="2400" dirty="0"/>
              <a:t/>
            </a:r>
            <a:br>
              <a:rPr lang="ru-RU" sz="2400" dirty="0"/>
            </a:br>
            <a:r>
              <a:rPr lang="ru-RU" sz="2400" b="1" dirty="0"/>
              <a:t>ә)</a:t>
            </a:r>
            <a:r>
              <a:rPr lang="ru-RU" sz="2400" dirty="0"/>
              <a:t> </a:t>
            </a:r>
            <a:r>
              <a:rPr lang="ru-RU" sz="2400" i="1" dirty="0" err="1"/>
              <a:t>Күшті</a:t>
            </a:r>
            <a:r>
              <a:rPr lang="ru-RU" sz="2400" i="1" dirty="0"/>
              <a:t> </a:t>
            </a:r>
            <a:r>
              <a:rPr lang="ru-RU" sz="2400" i="1" dirty="0" err="1"/>
              <a:t>спортшылардың</a:t>
            </a:r>
            <a:r>
              <a:rPr lang="ru-RU" sz="2400" i="1" dirty="0"/>
              <a:t> концентрация, </a:t>
            </a:r>
            <a:r>
              <a:rPr lang="ru-RU" sz="2400" i="1" dirty="0" err="1"/>
              <a:t>көздеу</a:t>
            </a:r>
            <a:r>
              <a:rPr lang="ru-RU" sz="2400" i="1" dirty="0"/>
              <a:t> </a:t>
            </a:r>
            <a:r>
              <a:rPr lang="ru-RU" sz="2400" i="1" dirty="0" err="1"/>
              <a:t>техникасы</a:t>
            </a:r>
            <a:r>
              <a:rPr lang="ru-RU" sz="2400" i="1" dirty="0"/>
              <a:t>, </a:t>
            </a:r>
            <a:r>
              <a:rPr lang="ru-RU" sz="2400" i="1" dirty="0" err="1"/>
              <a:t>психологиялық</a:t>
            </a:r>
            <a:r>
              <a:rPr lang="ru-RU" sz="2400" i="1" dirty="0"/>
              <a:t> </a:t>
            </a:r>
            <a:r>
              <a:rPr lang="ru-RU" sz="2400" i="1" dirty="0" err="1"/>
              <a:t>дайындығынан</a:t>
            </a:r>
            <a:r>
              <a:rPr lang="ru-RU" sz="2400" i="1" dirty="0"/>
              <a:t> </a:t>
            </a:r>
            <a:r>
              <a:rPr lang="ru-RU" sz="2400" i="1" dirty="0" err="1"/>
              <a:t>мысалдар</a:t>
            </a:r>
            <a:r>
              <a:rPr lang="ru-RU" sz="2400" i="1" dirty="0"/>
              <a:t> </a:t>
            </a:r>
            <a:r>
              <a:rPr lang="ru-RU" sz="2400" i="1" dirty="0" err="1"/>
              <a:t>келтіру</a:t>
            </a:r>
            <a:r>
              <a:rPr lang="ru-RU" sz="2400" i="1" dirty="0"/>
              <a:t>. </a:t>
            </a:r>
            <a:r>
              <a:rPr lang="ru-RU" sz="2400" i="1" dirty="0" err="1"/>
              <a:t>Оқушыларға</a:t>
            </a:r>
            <a:r>
              <a:rPr lang="ru-RU" sz="2400" i="1" dirty="0"/>
              <a:t> </a:t>
            </a:r>
            <a:r>
              <a:rPr lang="ru-RU" sz="2400" i="1" dirty="0" err="1"/>
              <a:t>берілген</a:t>
            </a:r>
            <a:r>
              <a:rPr lang="ru-RU" sz="2400" i="1" dirty="0"/>
              <a:t> </a:t>
            </a:r>
            <a:r>
              <a:rPr lang="ru-RU" sz="2400" i="1" dirty="0" err="1"/>
              <a:t>тапсырма</a:t>
            </a:r>
            <a:r>
              <a:rPr lang="ru-RU" sz="2400" i="1" dirty="0"/>
              <a:t> </a:t>
            </a:r>
            <a:r>
              <a:rPr lang="ru-RU" sz="2400" i="1" dirty="0" err="1"/>
              <a:t>бойынша</a:t>
            </a:r>
            <a:r>
              <a:rPr lang="ru-RU" sz="2400" i="1" dirty="0"/>
              <a:t> </a:t>
            </a:r>
            <a:r>
              <a:rPr lang="ru-RU" sz="2400" i="1" dirty="0" err="1"/>
              <a:t>мәліметтер</a:t>
            </a:r>
            <a:r>
              <a:rPr lang="ru-RU" sz="2400" i="1" dirty="0"/>
              <a:t> </a:t>
            </a:r>
            <a:r>
              <a:rPr lang="ru-RU" sz="2400" i="1" dirty="0" err="1"/>
              <a:t>жинақталып</a:t>
            </a:r>
            <a:r>
              <a:rPr lang="ru-RU" sz="2400" i="1" dirty="0"/>
              <a:t>, </a:t>
            </a:r>
            <a:r>
              <a:rPr lang="ru-RU" sz="2400" i="1" dirty="0" err="1"/>
              <a:t>өздеріне</a:t>
            </a:r>
            <a:r>
              <a:rPr lang="ru-RU" sz="2400" i="1" dirty="0"/>
              <a:t> </a:t>
            </a:r>
            <a:r>
              <a:rPr lang="ru-RU" sz="2400" i="1" dirty="0" err="1">
                <a:hlinkClick r:id="rId2"/>
              </a:rPr>
              <a:t>ұнаған</a:t>
            </a:r>
            <a:r>
              <a:rPr lang="ru-RU" sz="2400" i="1" dirty="0">
                <a:hlinkClick r:id="rId2"/>
              </a:rPr>
              <a:t> </a:t>
            </a:r>
            <a:r>
              <a:rPr lang="ru-RU" sz="2400" i="1" dirty="0" err="1">
                <a:hlinkClick r:id="rId2"/>
              </a:rPr>
              <a:t>мысалдарды</a:t>
            </a:r>
            <a:r>
              <a:rPr lang="ru-RU" sz="2400" i="1" dirty="0">
                <a:hlinkClick r:id="rId2"/>
              </a:rPr>
              <a:t> </a:t>
            </a:r>
            <a:r>
              <a:rPr lang="ru-RU" sz="2400" i="1" dirty="0" err="1">
                <a:hlinkClick r:id="rId2"/>
              </a:rPr>
              <a:t>ортаға</a:t>
            </a:r>
            <a:r>
              <a:rPr lang="ru-RU" sz="2400" i="1" dirty="0">
                <a:hlinkClick r:id="rId2"/>
              </a:rPr>
              <a:t> салу</a:t>
            </a:r>
            <a:r>
              <a:rPr lang="ru-RU" sz="2400" dirty="0"/>
              <a:t>.</a:t>
            </a:r>
            <a:br>
              <a:rPr lang="ru-RU" sz="2400" dirty="0"/>
            </a:br>
            <a:r>
              <a:rPr lang="ru-RU" sz="2400" dirty="0"/>
              <a:t/>
            </a:r>
            <a:br>
              <a:rPr lang="ru-RU" sz="2400" dirty="0"/>
            </a:br>
            <a:r>
              <a:rPr lang="ru-RU" sz="2400" b="1" dirty="0"/>
              <a:t>б)</a:t>
            </a:r>
            <a:r>
              <a:rPr lang="ru-RU" sz="2400" dirty="0"/>
              <a:t> </a:t>
            </a:r>
            <a:r>
              <a:rPr lang="ru-RU" sz="2400" i="1" dirty="0"/>
              <a:t>Аутотренинг. Аутотренинг </a:t>
            </a:r>
            <a:r>
              <a:rPr lang="ru-RU" sz="2400" i="1" dirty="0" err="1"/>
              <a:t>жарысқа</a:t>
            </a:r>
            <a:r>
              <a:rPr lang="ru-RU" sz="2400" i="1" dirty="0"/>
              <a:t> </a:t>
            </a:r>
            <a:r>
              <a:rPr lang="ru-RU" sz="2400" i="1" dirty="0" err="1"/>
              <a:t>дейін</a:t>
            </a:r>
            <a:r>
              <a:rPr lang="ru-RU" sz="2400" i="1" dirty="0"/>
              <a:t> </a:t>
            </a:r>
            <a:r>
              <a:rPr lang="ru-RU" sz="2400" i="1" dirty="0" err="1"/>
              <a:t>біраз</a:t>
            </a:r>
            <a:r>
              <a:rPr lang="ru-RU" sz="2400" i="1" dirty="0"/>
              <a:t> </a:t>
            </a:r>
            <a:r>
              <a:rPr lang="ru-RU" sz="2400" i="1" dirty="0" err="1"/>
              <a:t>уақыт</a:t>
            </a:r>
            <a:r>
              <a:rPr lang="ru-RU" sz="2400" i="1" dirty="0"/>
              <a:t> </a:t>
            </a:r>
            <a:r>
              <a:rPr lang="ru-RU" sz="2400" i="1" dirty="0" err="1"/>
              <a:t>бұрын</a:t>
            </a:r>
            <a:r>
              <a:rPr lang="ru-RU" sz="2400" i="1" dirty="0"/>
              <a:t> </a:t>
            </a:r>
            <a:r>
              <a:rPr lang="ru-RU" sz="2400" i="1" dirty="0" err="1"/>
              <a:t>жасалады</a:t>
            </a:r>
            <a:r>
              <a:rPr lang="ru-RU" sz="2400" i="1" dirty="0"/>
              <a:t>. </a:t>
            </a:r>
            <a:r>
              <a:rPr lang="ru-RU" sz="2400" i="1" dirty="0" err="1"/>
              <a:t>Егер</a:t>
            </a:r>
            <a:r>
              <a:rPr lang="ru-RU" sz="2400" i="1" dirty="0"/>
              <a:t> </a:t>
            </a:r>
            <a:r>
              <a:rPr lang="ru-RU" sz="2400" i="1" dirty="0" err="1"/>
              <a:t>жарысқа</a:t>
            </a:r>
            <a:r>
              <a:rPr lang="ru-RU" sz="2400" i="1" dirty="0"/>
              <a:t> аз </a:t>
            </a:r>
            <a:r>
              <a:rPr lang="ru-RU" sz="2400" i="1" dirty="0" err="1"/>
              <a:t>ғана</a:t>
            </a:r>
            <a:r>
              <a:rPr lang="ru-RU" sz="2400" i="1" dirty="0"/>
              <a:t> </a:t>
            </a:r>
            <a:r>
              <a:rPr lang="ru-RU" sz="2400" i="1" dirty="0" err="1"/>
              <a:t>уақыт</a:t>
            </a:r>
            <a:r>
              <a:rPr lang="ru-RU" sz="2400" i="1" dirty="0"/>
              <a:t> </a:t>
            </a:r>
            <a:r>
              <a:rPr lang="ru-RU" sz="2400" i="1" dirty="0" err="1"/>
              <a:t>қалған</a:t>
            </a:r>
            <a:r>
              <a:rPr lang="ru-RU" sz="2400" i="1" dirty="0"/>
              <a:t> </a:t>
            </a:r>
            <a:r>
              <a:rPr lang="ru-RU" sz="2400" i="1" dirty="0" err="1"/>
              <a:t>болса</a:t>
            </a:r>
            <a:r>
              <a:rPr lang="ru-RU" sz="2400" i="1" dirty="0"/>
              <a:t>, </a:t>
            </a:r>
            <a:r>
              <a:rPr lang="ru-RU" sz="2400" i="1" dirty="0" err="1"/>
              <a:t>онда</a:t>
            </a:r>
            <a:r>
              <a:rPr lang="ru-RU" sz="2400" i="1" dirty="0"/>
              <a:t> да </a:t>
            </a:r>
            <a:r>
              <a:rPr lang="ru-RU" sz="2400" i="1" dirty="0" err="1"/>
              <a:t>жақсы</a:t>
            </a:r>
            <a:r>
              <a:rPr lang="ru-RU" sz="2400" i="1" dirty="0"/>
              <a:t> эффект </a:t>
            </a:r>
            <a:r>
              <a:rPr lang="ru-RU" sz="2400" i="1" dirty="0" err="1"/>
              <a:t>береді.</a:t>
            </a:r>
            <a:r>
              <a:rPr lang="ru-RU" sz="2400" dirty="0" err="1"/>
              <a:t>Толық</a:t>
            </a:r>
            <a:r>
              <a:rPr lang="ru-RU" sz="2400" dirty="0"/>
              <a:t> </a:t>
            </a:r>
            <a:r>
              <a:rPr lang="ru-RU" sz="2400" dirty="0" err="1"/>
              <a:t>босаңсу</a:t>
            </a:r>
            <a:r>
              <a:rPr lang="ru-RU" sz="2400" dirty="0"/>
              <a:t> </a:t>
            </a:r>
            <a:r>
              <a:rPr lang="ru-RU" sz="2400" dirty="0" err="1"/>
              <a:t>жағдайына</a:t>
            </a:r>
            <a:r>
              <a:rPr lang="ru-RU" sz="2400" dirty="0"/>
              <a:t> </a:t>
            </a:r>
            <a:r>
              <a:rPr lang="ru-RU" sz="2400" dirty="0" err="1"/>
              <a:t>келу</a:t>
            </a:r>
            <a:r>
              <a:rPr lang="ru-RU" sz="2400" dirty="0"/>
              <a:t>. </a:t>
            </a:r>
            <a:br>
              <a:rPr lang="ru-RU" sz="2400" dirty="0"/>
            </a:br>
            <a:endParaRPr lang="ru-RU" sz="2700" dirty="0">
              <a:solidFill>
                <a:srgbClr val="FF0000"/>
              </a:solidFill>
            </a:endParaRPr>
          </a:p>
        </p:txBody>
      </p:sp>
    </p:spTree>
    <p:extLst>
      <p:ext uri="{BB962C8B-B14F-4D97-AF65-F5344CB8AC3E}">
        <p14:creationId xmlns:p14="http://schemas.microsoft.com/office/powerpoint/2010/main" val="226550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4473" y="902665"/>
            <a:ext cx="9557657" cy="4154984"/>
          </a:xfrm>
          <a:prstGeom prst="rect">
            <a:avLst/>
          </a:prstGeom>
        </p:spPr>
        <p:txBody>
          <a:bodyPr wrap="square">
            <a:spAutoFit/>
          </a:bodyPr>
          <a:lstStyle/>
          <a:p>
            <a:pPr algn="just"/>
            <a:r>
              <a:rPr lang="ru-RU" sz="2400" dirty="0" err="1">
                <a:solidFill>
                  <a:srgbClr val="FF0000"/>
                </a:solidFill>
              </a:rPr>
              <a:t>Алда</a:t>
            </a:r>
            <a:r>
              <a:rPr lang="ru-RU" sz="2400" dirty="0">
                <a:solidFill>
                  <a:srgbClr val="FF0000"/>
                </a:solidFill>
              </a:rPr>
              <a:t> </a:t>
            </a:r>
            <a:r>
              <a:rPr lang="ru-RU" sz="2400" dirty="0" err="1">
                <a:solidFill>
                  <a:srgbClr val="FF0000"/>
                </a:solidFill>
              </a:rPr>
              <a:t>болатын</a:t>
            </a:r>
            <a:r>
              <a:rPr lang="ru-RU" sz="2400" dirty="0">
                <a:solidFill>
                  <a:srgbClr val="FF0000"/>
                </a:solidFill>
              </a:rPr>
              <a:t> </a:t>
            </a:r>
            <a:r>
              <a:rPr lang="ru-RU" sz="2400" dirty="0" err="1">
                <a:solidFill>
                  <a:srgbClr val="FF0000"/>
                </a:solidFill>
              </a:rPr>
              <a:t>жарысты</a:t>
            </a:r>
            <a:r>
              <a:rPr lang="ru-RU" sz="2400" dirty="0">
                <a:solidFill>
                  <a:srgbClr val="FF0000"/>
                </a:solidFill>
              </a:rPr>
              <a:t> </a:t>
            </a:r>
            <a:r>
              <a:rPr lang="ru-RU" sz="2400" dirty="0" err="1">
                <a:solidFill>
                  <a:srgbClr val="FF0000"/>
                </a:solidFill>
              </a:rPr>
              <a:t>анық</a:t>
            </a:r>
            <a:r>
              <a:rPr lang="ru-RU" sz="2400" dirty="0">
                <a:solidFill>
                  <a:srgbClr val="FF0000"/>
                </a:solidFill>
              </a:rPr>
              <a:t> </a:t>
            </a:r>
            <a:r>
              <a:rPr lang="ru-RU" sz="2400" dirty="0" err="1">
                <a:solidFill>
                  <a:srgbClr val="FF0000"/>
                </a:solidFill>
              </a:rPr>
              <a:t>әрі</a:t>
            </a:r>
            <a:r>
              <a:rPr lang="ru-RU" sz="2400" dirty="0">
                <a:solidFill>
                  <a:srgbClr val="FF0000"/>
                </a:solidFill>
              </a:rPr>
              <a:t> </a:t>
            </a:r>
            <a:r>
              <a:rPr lang="ru-RU" sz="2400" dirty="0" err="1">
                <a:solidFill>
                  <a:srgbClr val="FF0000"/>
                </a:solidFill>
              </a:rPr>
              <a:t>дәл</a:t>
            </a:r>
            <a:r>
              <a:rPr lang="ru-RU" sz="2400" dirty="0">
                <a:solidFill>
                  <a:srgbClr val="FF0000"/>
                </a:solidFill>
              </a:rPr>
              <a:t> </a:t>
            </a:r>
            <a:r>
              <a:rPr lang="ru-RU" sz="2400" dirty="0" err="1">
                <a:solidFill>
                  <a:srgbClr val="FF0000"/>
                </a:solidFill>
              </a:rPr>
              <a:t>елестету</a:t>
            </a:r>
            <a:r>
              <a:rPr lang="ru-RU" sz="2400" dirty="0">
                <a:solidFill>
                  <a:srgbClr val="FF0000"/>
                </a:solidFill>
              </a:rPr>
              <a:t> </a:t>
            </a:r>
            <a:r>
              <a:rPr lang="ru-RU" sz="2400" dirty="0" err="1">
                <a:solidFill>
                  <a:srgbClr val="FF0000"/>
                </a:solidFill>
              </a:rPr>
              <a:t>үшін</a:t>
            </a:r>
            <a:r>
              <a:rPr lang="ru-RU" sz="2400" dirty="0">
                <a:solidFill>
                  <a:srgbClr val="FF0000"/>
                </a:solidFill>
              </a:rPr>
              <a:t> </a:t>
            </a:r>
            <a:r>
              <a:rPr lang="ru-RU" sz="2400" dirty="0" err="1">
                <a:solidFill>
                  <a:srgbClr val="FF0000"/>
                </a:solidFill>
              </a:rPr>
              <a:t>жарыс</a:t>
            </a:r>
            <a:r>
              <a:rPr lang="ru-RU" sz="2400" dirty="0">
                <a:solidFill>
                  <a:srgbClr val="FF0000"/>
                </a:solidFill>
              </a:rPr>
              <a:t> </a:t>
            </a:r>
            <a:r>
              <a:rPr lang="ru-RU" sz="2400" dirty="0" err="1">
                <a:solidFill>
                  <a:srgbClr val="FF0000"/>
                </a:solidFill>
              </a:rPr>
              <a:t>алаңы</a:t>
            </a:r>
            <a:r>
              <a:rPr lang="ru-RU" sz="2400" dirty="0">
                <a:solidFill>
                  <a:srgbClr val="FF0000"/>
                </a:solidFill>
              </a:rPr>
              <a:t> </a:t>
            </a:r>
            <a:r>
              <a:rPr lang="ru-RU" sz="2400" dirty="0" err="1">
                <a:solidFill>
                  <a:srgbClr val="FF0000"/>
                </a:solidFill>
              </a:rPr>
              <a:t>туралы</a:t>
            </a:r>
            <a:r>
              <a:rPr lang="ru-RU" sz="2400" dirty="0">
                <a:solidFill>
                  <a:srgbClr val="FF0000"/>
                </a:solidFill>
              </a:rPr>
              <a:t> </a:t>
            </a:r>
            <a:r>
              <a:rPr lang="ru-RU" sz="2400" dirty="0" err="1">
                <a:solidFill>
                  <a:srgbClr val="FF0000"/>
                </a:solidFill>
              </a:rPr>
              <a:t>толық</a:t>
            </a:r>
            <a:r>
              <a:rPr lang="ru-RU" sz="2400" dirty="0">
                <a:solidFill>
                  <a:srgbClr val="FF0000"/>
                </a:solidFill>
              </a:rPr>
              <a:t> </a:t>
            </a:r>
            <a:r>
              <a:rPr lang="ru-RU" sz="2400" dirty="0" err="1">
                <a:solidFill>
                  <a:srgbClr val="FF0000"/>
                </a:solidFill>
              </a:rPr>
              <a:t>ақпарат</a:t>
            </a:r>
            <a:r>
              <a:rPr lang="ru-RU" sz="2400" dirty="0">
                <a:solidFill>
                  <a:srgbClr val="FF0000"/>
                </a:solidFill>
              </a:rPr>
              <a:t> </a:t>
            </a:r>
            <a:r>
              <a:rPr lang="ru-RU" sz="2400" dirty="0" err="1">
                <a:solidFill>
                  <a:srgbClr val="FF0000"/>
                </a:solidFill>
              </a:rPr>
              <a:t>жинау</a:t>
            </a:r>
            <a:r>
              <a:rPr lang="ru-RU" sz="2400" dirty="0">
                <a:solidFill>
                  <a:srgbClr val="FF0000"/>
                </a:solidFill>
              </a:rPr>
              <a:t> </a:t>
            </a:r>
            <a:r>
              <a:rPr lang="ru-RU" sz="2400" dirty="0" err="1">
                <a:solidFill>
                  <a:srgbClr val="FF0000"/>
                </a:solidFill>
              </a:rPr>
              <a:t>қажет</a:t>
            </a:r>
            <a:r>
              <a:rPr lang="ru-RU" sz="2400" dirty="0">
                <a:solidFill>
                  <a:srgbClr val="FF0000"/>
                </a:solidFill>
              </a:rPr>
              <a:t>. </a:t>
            </a:r>
            <a:r>
              <a:rPr lang="ru-RU" sz="2400" dirty="0" err="1">
                <a:solidFill>
                  <a:srgbClr val="FF0000"/>
                </a:solidFill>
              </a:rPr>
              <a:t>Егер</a:t>
            </a:r>
            <a:r>
              <a:rPr lang="ru-RU" sz="2400" dirty="0">
                <a:solidFill>
                  <a:srgbClr val="FF0000"/>
                </a:solidFill>
              </a:rPr>
              <a:t> </a:t>
            </a:r>
            <a:r>
              <a:rPr lang="ru-RU" sz="2400" dirty="0" err="1">
                <a:solidFill>
                  <a:srgbClr val="FF0000"/>
                </a:solidFill>
              </a:rPr>
              <a:t>мүмкіндік</a:t>
            </a:r>
            <a:r>
              <a:rPr lang="ru-RU" sz="2400" dirty="0">
                <a:solidFill>
                  <a:srgbClr val="FF0000"/>
                </a:solidFill>
              </a:rPr>
              <a:t> </a:t>
            </a:r>
            <a:r>
              <a:rPr lang="ru-RU" sz="2400" dirty="0" err="1">
                <a:solidFill>
                  <a:srgbClr val="FF0000"/>
                </a:solidFill>
              </a:rPr>
              <a:t>болса</a:t>
            </a:r>
            <a:r>
              <a:rPr lang="ru-RU" sz="2400" dirty="0">
                <a:solidFill>
                  <a:srgbClr val="FF0000"/>
                </a:solidFill>
              </a:rPr>
              <a:t> </a:t>
            </a:r>
            <a:r>
              <a:rPr lang="ru-RU" sz="2400" dirty="0" err="1">
                <a:solidFill>
                  <a:srgbClr val="FF0000"/>
                </a:solidFill>
              </a:rPr>
              <a:t>сол</a:t>
            </a:r>
            <a:r>
              <a:rPr lang="ru-RU" sz="2400" dirty="0">
                <a:solidFill>
                  <a:srgbClr val="FF0000"/>
                </a:solidFill>
              </a:rPr>
              <a:t> </a:t>
            </a:r>
            <a:r>
              <a:rPr lang="ru-RU" sz="2400" dirty="0" err="1">
                <a:solidFill>
                  <a:srgbClr val="FF0000"/>
                </a:solidFill>
              </a:rPr>
              <a:t>жерге</a:t>
            </a:r>
            <a:r>
              <a:rPr lang="ru-RU" sz="2400" dirty="0">
                <a:solidFill>
                  <a:srgbClr val="FF0000"/>
                </a:solidFill>
              </a:rPr>
              <a:t> бару </a:t>
            </a:r>
            <a:r>
              <a:rPr lang="ru-RU" sz="2400" dirty="0" err="1">
                <a:solidFill>
                  <a:srgbClr val="FF0000"/>
                </a:solidFill>
              </a:rPr>
              <a:t>керек</a:t>
            </a:r>
            <a:r>
              <a:rPr lang="ru-RU" sz="2400" dirty="0">
                <a:solidFill>
                  <a:srgbClr val="FF0000"/>
                </a:solidFill>
              </a:rPr>
              <a:t> </a:t>
            </a:r>
            <a:r>
              <a:rPr lang="ru-RU" sz="2400" dirty="0" err="1">
                <a:solidFill>
                  <a:srgbClr val="FF0000"/>
                </a:solidFill>
              </a:rPr>
              <a:t>немесе</a:t>
            </a:r>
            <a:r>
              <a:rPr lang="ru-RU" sz="2400" dirty="0">
                <a:solidFill>
                  <a:srgbClr val="FF0000"/>
                </a:solidFill>
              </a:rPr>
              <a:t> фото-</a:t>
            </a:r>
            <a:r>
              <a:rPr lang="ru-RU" sz="2400" dirty="0" err="1">
                <a:solidFill>
                  <a:srgbClr val="FF0000"/>
                </a:solidFill>
              </a:rPr>
              <a:t>бейне</a:t>
            </a:r>
            <a:r>
              <a:rPr lang="ru-RU" sz="2400" dirty="0">
                <a:solidFill>
                  <a:srgbClr val="FF0000"/>
                </a:solidFill>
              </a:rPr>
              <a:t> материал </a:t>
            </a:r>
            <a:r>
              <a:rPr lang="ru-RU" sz="2400" dirty="0" err="1">
                <a:solidFill>
                  <a:srgbClr val="FF0000"/>
                </a:solidFill>
              </a:rPr>
              <a:t>арқылы</a:t>
            </a:r>
            <a:r>
              <a:rPr lang="ru-RU" sz="2400" dirty="0">
                <a:solidFill>
                  <a:srgbClr val="FF0000"/>
                </a:solidFill>
              </a:rPr>
              <a:t> </a:t>
            </a:r>
            <a:r>
              <a:rPr lang="ru-RU" sz="2400" dirty="0" err="1">
                <a:solidFill>
                  <a:srgbClr val="FF0000"/>
                </a:solidFill>
              </a:rPr>
              <a:t>немесе</a:t>
            </a:r>
            <a:r>
              <a:rPr lang="ru-RU" sz="2400" dirty="0">
                <a:solidFill>
                  <a:srgbClr val="FF0000"/>
                </a:solidFill>
              </a:rPr>
              <a:t> </a:t>
            </a:r>
            <a:r>
              <a:rPr lang="ru-RU" sz="2400" dirty="0" err="1">
                <a:solidFill>
                  <a:srgbClr val="FF0000"/>
                </a:solidFill>
              </a:rPr>
              <a:t>сөзбен</a:t>
            </a:r>
            <a:r>
              <a:rPr lang="ru-RU" sz="2400" dirty="0">
                <a:solidFill>
                  <a:srgbClr val="FF0000"/>
                </a:solidFill>
              </a:rPr>
              <a:t> </a:t>
            </a:r>
            <a:r>
              <a:rPr lang="ru-RU" sz="2400" dirty="0" err="1">
                <a:solidFill>
                  <a:srgbClr val="FF0000"/>
                </a:solidFill>
              </a:rPr>
              <a:t>жеткізу</a:t>
            </a:r>
            <a:r>
              <a:rPr lang="ru-RU" sz="2400" dirty="0">
                <a:solidFill>
                  <a:srgbClr val="FF0000"/>
                </a:solidFill>
              </a:rPr>
              <a:t> </a:t>
            </a:r>
            <a:r>
              <a:rPr lang="ru-RU" sz="2400" dirty="0" err="1">
                <a:solidFill>
                  <a:srgbClr val="FF0000"/>
                </a:solidFill>
              </a:rPr>
              <a:t>қажет.Жарыс</a:t>
            </a:r>
            <a:r>
              <a:rPr lang="ru-RU" sz="2400" dirty="0">
                <a:solidFill>
                  <a:srgbClr val="FF0000"/>
                </a:solidFill>
              </a:rPr>
              <a:t> </a:t>
            </a:r>
            <a:r>
              <a:rPr lang="ru-RU" sz="2400" dirty="0" err="1">
                <a:solidFill>
                  <a:srgbClr val="FF0000"/>
                </a:solidFill>
              </a:rPr>
              <a:t>алаңын</a:t>
            </a:r>
            <a:r>
              <a:rPr lang="ru-RU" sz="2400" dirty="0">
                <a:solidFill>
                  <a:srgbClr val="FF0000"/>
                </a:solidFill>
              </a:rPr>
              <a:t> </a:t>
            </a:r>
            <a:r>
              <a:rPr lang="ru-RU" sz="2400" dirty="0" err="1">
                <a:solidFill>
                  <a:srgbClr val="FF0000"/>
                </a:solidFill>
              </a:rPr>
              <a:t>көзге</a:t>
            </a:r>
            <a:r>
              <a:rPr lang="ru-RU" sz="2400" dirty="0">
                <a:solidFill>
                  <a:srgbClr val="FF0000"/>
                </a:solidFill>
              </a:rPr>
              <a:t> </a:t>
            </a:r>
            <a:r>
              <a:rPr lang="ru-RU" sz="2400" dirty="0" err="1">
                <a:solidFill>
                  <a:srgbClr val="FF0000"/>
                </a:solidFill>
              </a:rPr>
              <a:t>елестету</a:t>
            </a:r>
            <a:r>
              <a:rPr lang="ru-RU" sz="2400" dirty="0">
                <a:solidFill>
                  <a:srgbClr val="FF0000"/>
                </a:solidFill>
              </a:rPr>
              <a:t> </a:t>
            </a:r>
            <a:r>
              <a:rPr lang="ru-RU" sz="2400" dirty="0" err="1">
                <a:solidFill>
                  <a:srgbClr val="FF0000"/>
                </a:solidFill>
              </a:rPr>
              <a:t>арқылы</a:t>
            </a:r>
            <a:r>
              <a:rPr lang="ru-RU" sz="2400" dirty="0">
                <a:solidFill>
                  <a:srgbClr val="FF0000"/>
                </a:solidFill>
              </a:rPr>
              <a:t> </a:t>
            </a:r>
            <a:r>
              <a:rPr lang="ru-RU" sz="2400" dirty="0" err="1">
                <a:solidFill>
                  <a:srgbClr val="FF0000"/>
                </a:solidFill>
              </a:rPr>
              <a:t>сол</a:t>
            </a:r>
            <a:r>
              <a:rPr lang="ru-RU" sz="2400" dirty="0">
                <a:solidFill>
                  <a:srgbClr val="FF0000"/>
                </a:solidFill>
              </a:rPr>
              <a:t> </a:t>
            </a:r>
            <a:r>
              <a:rPr lang="ru-RU" sz="2400" dirty="0" err="1">
                <a:solidFill>
                  <a:srgbClr val="FF0000"/>
                </a:solidFill>
              </a:rPr>
              <a:t>жердің</a:t>
            </a:r>
            <a:r>
              <a:rPr lang="ru-RU" sz="2400" dirty="0">
                <a:solidFill>
                  <a:srgbClr val="FF0000"/>
                </a:solidFill>
              </a:rPr>
              <a:t> </a:t>
            </a:r>
            <a:r>
              <a:rPr lang="ru-RU" sz="2400" dirty="0" err="1">
                <a:solidFill>
                  <a:srgbClr val="FF0000"/>
                </a:solidFill>
              </a:rPr>
              <a:t>жағдайына</a:t>
            </a:r>
            <a:r>
              <a:rPr lang="ru-RU" sz="2400" dirty="0">
                <a:solidFill>
                  <a:srgbClr val="FF0000"/>
                </a:solidFill>
              </a:rPr>
              <a:t> бой </a:t>
            </a:r>
            <a:r>
              <a:rPr lang="ru-RU" sz="2400" dirty="0" err="1">
                <a:solidFill>
                  <a:srgbClr val="FF0000"/>
                </a:solidFill>
              </a:rPr>
              <a:t>үйретіледі</a:t>
            </a:r>
            <a:r>
              <a:rPr lang="ru-RU" sz="2400" dirty="0">
                <a:solidFill>
                  <a:srgbClr val="FF0000"/>
                </a:solidFill>
              </a:rPr>
              <a:t>. </a:t>
            </a:r>
            <a:r>
              <a:rPr lang="ru-RU" sz="2400" dirty="0" err="1">
                <a:solidFill>
                  <a:srgbClr val="FF0000"/>
                </a:solidFill>
              </a:rPr>
              <a:t>Одан</a:t>
            </a:r>
            <a:r>
              <a:rPr lang="ru-RU" sz="2400" dirty="0">
                <a:solidFill>
                  <a:srgbClr val="FF0000"/>
                </a:solidFill>
              </a:rPr>
              <a:t> </a:t>
            </a:r>
            <a:r>
              <a:rPr lang="ru-RU" sz="2400" dirty="0" err="1">
                <a:solidFill>
                  <a:srgbClr val="FF0000"/>
                </a:solidFill>
              </a:rPr>
              <a:t>соң</a:t>
            </a:r>
            <a:r>
              <a:rPr lang="ru-RU" sz="2400" dirty="0">
                <a:solidFill>
                  <a:srgbClr val="FF0000"/>
                </a:solidFill>
              </a:rPr>
              <a:t> </a:t>
            </a:r>
            <a:r>
              <a:rPr lang="ru-RU" sz="2400" dirty="0" err="1">
                <a:solidFill>
                  <a:srgbClr val="FF0000"/>
                </a:solidFill>
              </a:rPr>
              <a:t>спортшының</a:t>
            </a:r>
            <a:r>
              <a:rPr lang="ru-RU" sz="2400" dirty="0">
                <a:solidFill>
                  <a:srgbClr val="FF0000"/>
                </a:solidFill>
              </a:rPr>
              <a:t> </a:t>
            </a:r>
            <a:r>
              <a:rPr lang="ru-RU" sz="2400" dirty="0" err="1">
                <a:solidFill>
                  <a:srgbClr val="FF0000"/>
                </a:solidFill>
              </a:rPr>
              <a:t>психологиялық</a:t>
            </a:r>
            <a:r>
              <a:rPr lang="ru-RU" sz="2400" dirty="0">
                <a:solidFill>
                  <a:srgbClr val="FF0000"/>
                </a:solidFill>
              </a:rPr>
              <a:t> </a:t>
            </a:r>
            <a:r>
              <a:rPr lang="ru-RU" sz="2400" dirty="0" err="1">
                <a:solidFill>
                  <a:srgbClr val="FF0000"/>
                </a:solidFill>
              </a:rPr>
              <a:t>күйіне</a:t>
            </a:r>
            <a:r>
              <a:rPr lang="ru-RU" sz="2400" dirty="0">
                <a:solidFill>
                  <a:srgbClr val="FF0000"/>
                </a:solidFill>
              </a:rPr>
              <a:t> </a:t>
            </a:r>
            <a:r>
              <a:rPr lang="ru-RU" sz="2400" dirty="0" err="1">
                <a:solidFill>
                  <a:srgbClr val="FF0000"/>
                </a:solidFill>
              </a:rPr>
              <a:t>кері</a:t>
            </a:r>
            <a:r>
              <a:rPr lang="ru-RU" sz="2400" dirty="0">
                <a:solidFill>
                  <a:srgbClr val="FF0000"/>
                </a:solidFill>
              </a:rPr>
              <a:t> </a:t>
            </a:r>
            <a:r>
              <a:rPr lang="ru-RU" sz="2400" dirty="0" err="1">
                <a:solidFill>
                  <a:srgbClr val="FF0000"/>
                </a:solidFill>
              </a:rPr>
              <a:t>әсер</a:t>
            </a:r>
            <a:r>
              <a:rPr lang="ru-RU" sz="2400" dirty="0">
                <a:solidFill>
                  <a:srgbClr val="FF0000"/>
                </a:solidFill>
              </a:rPr>
              <a:t> </a:t>
            </a:r>
            <a:r>
              <a:rPr lang="ru-RU" sz="2400" dirty="0" err="1">
                <a:solidFill>
                  <a:srgbClr val="FF0000"/>
                </a:solidFill>
              </a:rPr>
              <a:t>етіп</a:t>
            </a:r>
            <a:r>
              <a:rPr lang="ru-RU" sz="2400" dirty="0">
                <a:solidFill>
                  <a:srgbClr val="FF0000"/>
                </a:solidFill>
              </a:rPr>
              <a:t> тепе-</a:t>
            </a:r>
            <a:r>
              <a:rPr lang="ru-RU" sz="2400" dirty="0" err="1">
                <a:solidFill>
                  <a:srgbClr val="FF0000"/>
                </a:solidFill>
              </a:rPr>
              <a:t>теңдіктен</a:t>
            </a:r>
            <a:r>
              <a:rPr lang="ru-RU" sz="2400" dirty="0">
                <a:solidFill>
                  <a:srgbClr val="FF0000"/>
                </a:solidFill>
              </a:rPr>
              <a:t> </a:t>
            </a:r>
            <a:r>
              <a:rPr lang="ru-RU" sz="2400" dirty="0" err="1">
                <a:solidFill>
                  <a:srgbClr val="FF0000"/>
                </a:solidFill>
              </a:rPr>
              <a:t>шығаратын</a:t>
            </a:r>
            <a:r>
              <a:rPr lang="ru-RU" sz="2400" dirty="0">
                <a:solidFill>
                  <a:srgbClr val="FF0000"/>
                </a:solidFill>
              </a:rPr>
              <a:t> </a:t>
            </a:r>
            <a:r>
              <a:rPr lang="ru-RU" sz="2400" dirty="0" err="1">
                <a:solidFill>
                  <a:srgbClr val="FF0000"/>
                </a:solidFill>
              </a:rPr>
              <a:t>сәттер</a:t>
            </a:r>
            <a:r>
              <a:rPr lang="ru-RU" sz="2400" dirty="0">
                <a:solidFill>
                  <a:srgbClr val="FF0000"/>
                </a:solidFill>
              </a:rPr>
              <a:t> </a:t>
            </a:r>
            <a:r>
              <a:rPr lang="ru-RU" sz="2400" dirty="0" err="1">
                <a:solidFill>
                  <a:srgbClr val="FF0000"/>
                </a:solidFill>
              </a:rPr>
              <a:t>қағазға</a:t>
            </a:r>
            <a:r>
              <a:rPr lang="ru-RU" sz="2400" dirty="0">
                <a:solidFill>
                  <a:srgbClr val="FF0000"/>
                </a:solidFill>
              </a:rPr>
              <a:t> </a:t>
            </a:r>
            <a:r>
              <a:rPr lang="ru-RU" sz="2400" dirty="0" err="1">
                <a:solidFill>
                  <a:srgbClr val="FF0000"/>
                </a:solidFill>
              </a:rPr>
              <a:t>түсіріледі</a:t>
            </a:r>
            <a:r>
              <a:rPr lang="ru-RU" sz="2400" dirty="0">
                <a:solidFill>
                  <a:srgbClr val="FF0000"/>
                </a:solidFill>
              </a:rPr>
              <a:t>. </a:t>
            </a:r>
            <a:r>
              <a:rPr lang="ru-RU" sz="2400" dirty="0" err="1">
                <a:solidFill>
                  <a:srgbClr val="FF0000"/>
                </a:solidFill>
              </a:rPr>
              <a:t>Олар</a:t>
            </a:r>
            <a:r>
              <a:rPr lang="ru-RU" sz="2400" dirty="0">
                <a:solidFill>
                  <a:srgbClr val="FF0000"/>
                </a:solidFill>
              </a:rPr>
              <a:t> </a:t>
            </a:r>
            <a:r>
              <a:rPr lang="ru-RU" sz="2400" dirty="0" err="1">
                <a:solidFill>
                  <a:srgbClr val="FF0000"/>
                </a:solidFill>
              </a:rPr>
              <a:t>пайда</a:t>
            </a:r>
            <a:r>
              <a:rPr lang="ru-RU" sz="2400" dirty="0">
                <a:solidFill>
                  <a:srgbClr val="FF0000"/>
                </a:solidFill>
              </a:rPr>
              <a:t> болу </a:t>
            </a:r>
            <a:r>
              <a:rPr lang="ru-RU" sz="2400" dirty="0" err="1">
                <a:solidFill>
                  <a:srgbClr val="FF0000"/>
                </a:solidFill>
              </a:rPr>
              <a:t>мүмкіндігіне</a:t>
            </a:r>
            <a:r>
              <a:rPr lang="ru-RU" sz="2400" dirty="0">
                <a:solidFill>
                  <a:srgbClr val="FF0000"/>
                </a:solidFill>
              </a:rPr>
              <a:t> </a:t>
            </a:r>
            <a:r>
              <a:rPr lang="ru-RU" sz="2400" dirty="0" err="1">
                <a:solidFill>
                  <a:srgbClr val="FF0000"/>
                </a:solidFill>
              </a:rPr>
              <a:t>және</a:t>
            </a:r>
            <a:r>
              <a:rPr lang="ru-RU" sz="2400" dirty="0">
                <a:solidFill>
                  <a:srgbClr val="FF0000"/>
                </a:solidFill>
              </a:rPr>
              <a:t> </a:t>
            </a:r>
            <a:r>
              <a:rPr lang="ru-RU" sz="2400" dirty="0" err="1">
                <a:solidFill>
                  <a:srgbClr val="FF0000"/>
                </a:solidFill>
              </a:rPr>
              <a:t>психикаға</a:t>
            </a:r>
            <a:r>
              <a:rPr lang="ru-RU" sz="2400" dirty="0">
                <a:solidFill>
                  <a:srgbClr val="FF0000"/>
                </a:solidFill>
              </a:rPr>
              <a:t> </a:t>
            </a:r>
            <a:r>
              <a:rPr lang="ru-RU" sz="2400" dirty="0" err="1">
                <a:solidFill>
                  <a:srgbClr val="FF0000"/>
                </a:solidFill>
              </a:rPr>
              <a:t>әсер</a:t>
            </a:r>
            <a:r>
              <a:rPr lang="ru-RU" sz="2400" dirty="0">
                <a:solidFill>
                  <a:srgbClr val="FF0000"/>
                </a:solidFill>
              </a:rPr>
              <a:t> </a:t>
            </a:r>
            <a:r>
              <a:rPr lang="ru-RU" sz="2400" dirty="0" err="1">
                <a:solidFill>
                  <a:srgbClr val="FF0000"/>
                </a:solidFill>
              </a:rPr>
              <a:t>ету</a:t>
            </a:r>
            <a:r>
              <a:rPr lang="ru-RU" sz="2400" dirty="0">
                <a:solidFill>
                  <a:srgbClr val="FF0000"/>
                </a:solidFill>
              </a:rPr>
              <a:t> </a:t>
            </a:r>
            <a:r>
              <a:rPr lang="ru-RU" sz="2400" dirty="0" err="1">
                <a:solidFill>
                  <a:srgbClr val="FF0000"/>
                </a:solidFill>
              </a:rPr>
              <a:t>күшіне</a:t>
            </a:r>
            <a:r>
              <a:rPr lang="ru-RU" sz="2400" dirty="0">
                <a:solidFill>
                  <a:srgbClr val="FF0000"/>
                </a:solidFill>
              </a:rPr>
              <a:t> </a:t>
            </a:r>
            <a:r>
              <a:rPr lang="ru-RU" sz="2400" dirty="0" err="1">
                <a:solidFill>
                  <a:srgbClr val="FF0000"/>
                </a:solidFill>
              </a:rPr>
              <a:t>қарай</a:t>
            </a:r>
            <a:r>
              <a:rPr lang="ru-RU" sz="2400" dirty="0">
                <a:solidFill>
                  <a:srgbClr val="FF0000"/>
                </a:solidFill>
              </a:rPr>
              <a:t> </a:t>
            </a:r>
            <a:r>
              <a:rPr lang="ru-RU" sz="2400" dirty="0" err="1">
                <a:solidFill>
                  <a:srgbClr val="FF0000"/>
                </a:solidFill>
              </a:rPr>
              <a:t>жіктеледі</a:t>
            </a:r>
            <a:r>
              <a:rPr lang="ru-RU" sz="2400" dirty="0">
                <a:solidFill>
                  <a:srgbClr val="FF0000"/>
                </a:solidFill>
              </a:rPr>
              <a:t>. </a:t>
            </a:r>
            <a:r>
              <a:rPr lang="ru-RU" sz="2400" dirty="0" err="1">
                <a:solidFill>
                  <a:srgbClr val="FF0000"/>
                </a:solidFill>
              </a:rPr>
              <a:t>Содан</a:t>
            </a:r>
            <a:r>
              <a:rPr lang="ru-RU" sz="2400" dirty="0">
                <a:solidFill>
                  <a:srgbClr val="FF0000"/>
                </a:solidFill>
              </a:rPr>
              <a:t> </a:t>
            </a:r>
            <a:r>
              <a:rPr lang="ru-RU" sz="2400" dirty="0" err="1">
                <a:solidFill>
                  <a:srgbClr val="FF0000"/>
                </a:solidFill>
              </a:rPr>
              <a:t>соң</a:t>
            </a:r>
            <a:r>
              <a:rPr lang="ru-RU" sz="2400" dirty="0">
                <a:solidFill>
                  <a:srgbClr val="FF0000"/>
                </a:solidFill>
              </a:rPr>
              <a:t> осы </a:t>
            </a:r>
            <a:r>
              <a:rPr lang="ru-RU" sz="2400" dirty="0" err="1">
                <a:solidFill>
                  <a:srgbClr val="FF0000"/>
                </a:solidFill>
              </a:rPr>
              <a:t>факторларды</a:t>
            </a:r>
            <a:r>
              <a:rPr lang="ru-RU" sz="2400" dirty="0">
                <a:solidFill>
                  <a:srgbClr val="FF0000"/>
                </a:solidFill>
              </a:rPr>
              <a:t> </a:t>
            </a:r>
            <a:r>
              <a:rPr lang="ru-RU" sz="2400" dirty="0" err="1">
                <a:solidFill>
                  <a:srgbClr val="FF0000"/>
                </a:solidFill>
              </a:rPr>
              <a:t>ескере</a:t>
            </a:r>
            <a:r>
              <a:rPr lang="ru-RU" sz="2400" dirty="0">
                <a:solidFill>
                  <a:srgbClr val="FF0000"/>
                </a:solidFill>
              </a:rPr>
              <a:t> </a:t>
            </a:r>
            <a:r>
              <a:rPr lang="ru-RU" sz="2400" dirty="0" err="1">
                <a:solidFill>
                  <a:srgbClr val="FF0000"/>
                </a:solidFill>
              </a:rPr>
              <a:t>отырып</a:t>
            </a:r>
            <a:r>
              <a:rPr lang="ru-RU" sz="2400" dirty="0">
                <a:solidFill>
                  <a:srgbClr val="FF0000"/>
                </a:solidFill>
              </a:rPr>
              <a:t>, </a:t>
            </a:r>
            <a:r>
              <a:rPr lang="ru-RU" sz="2400" dirty="0" err="1">
                <a:solidFill>
                  <a:srgbClr val="FF0000"/>
                </a:solidFill>
              </a:rPr>
              <a:t>олармен</a:t>
            </a:r>
            <a:r>
              <a:rPr lang="ru-RU" sz="2400" dirty="0">
                <a:solidFill>
                  <a:srgbClr val="FF0000"/>
                </a:solidFill>
              </a:rPr>
              <a:t> </a:t>
            </a:r>
            <a:r>
              <a:rPr lang="ru-RU" sz="2400" dirty="0" err="1">
                <a:solidFill>
                  <a:srgbClr val="FF0000"/>
                </a:solidFill>
              </a:rPr>
              <a:t>жарыс</a:t>
            </a:r>
            <a:r>
              <a:rPr lang="ru-RU" sz="2400" dirty="0">
                <a:solidFill>
                  <a:srgbClr val="FF0000"/>
                </a:solidFill>
              </a:rPr>
              <a:t> </a:t>
            </a:r>
            <a:r>
              <a:rPr lang="ru-RU" sz="2400" dirty="0" err="1">
                <a:solidFill>
                  <a:srgbClr val="FF0000"/>
                </a:solidFill>
              </a:rPr>
              <a:t>кезінде</a:t>
            </a:r>
            <a:r>
              <a:rPr lang="ru-RU" sz="2400" dirty="0">
                <a:solidFill>
                  <a:srgbClr val="FF0000"/>
                </a:solidFill>
              </a:rPr>
              <a:t> </a:t>
            </a:r>
            <a:r>
              <a:rPr lang="ru-RU" sz="2400" dirty="0" err="1">
                <a:solidFill>
                  <a:srgbClr val="FF0000"/>
                </a:solidFill>
              </a:rPr>
              <a:t>болғандай</a:t>
            </a:r>
            <a:r>
              <a:rPr lang="ru-RU" sz="2400" dirty="0">
                <a:solidFill>
                  <a:srgbClr val="FF0000"/>
                </a:solidFill>
              </a:rPr>
              <a:t> </a:t>
            </a:r>
            <a:r>
              <a:rPr lang="ru-RU" sz="2400" dirty="0" err="1">
                <a:solidFill>
                  <a:srgbClr val="FF0000"/>
                </a:solidFill>
              </a:rPr>
              <a:t>етіп</a:t>
            </a:r>
            <a:r>
              <a:rPr lang="ru-RU" sz="2400" dirty="0">
                <a:solidFill>
                  <a:srgbClr val="FF0000"/>
                </a:solidFill>
              </a:rPr>
              <a:t> </a:t>
            </a:r>
            <a:r>
              <a:rPr lang="ru-RU" sz="2400" dirty="0" err="1">
                <a:solidFill>
                  <a:srgbClr val="FF0000"/>
                </a:solidFill>
              </a:rPr>
              <a:t>ойша</a:t>
            </a:r>
            <a:r>
              <a:rPr lang="ru-RU" sz="2400" dirty="0">
                <a:solidFill>
                  <a:srgbClr val="FF0000"/>
                </a:solidFill>
              </a:rPr>
              <a:t> </a:t>
            </a:r>
            <a:r>
              <a:rPr lang="ru-RU" sz="2400" dirty="0" err="1">
                <a:solidFill>
                  <a:srgbClr val="FF0000"/>
                </a:solidFill>
              </a:rPr>
              <a:t>бастан</a:t>
            </a:r>
            <a:r>
              <a:rPr lang="ru-RU" sz="2400" dirty="0">
                <a:solidFill>
                  <a:srgbClr val="FF0000"/>
                </a:solidFill>
              </a:rPr>
              <a:t> </a:t>
            </a:r>
            <a:r>
              <a:rPr lang="ru-RU" sz="2400" dirty="0" err="1">
                <a:solidFill>
                  <a:srgbClr val="FF0000"/>
                </a:solidFill>
              </a:rPr>
              <a:t>өткеріледі</a:t>
            </a:r>
            <a:r>
              <a:rPr lang="ru-RU" sz="2400" dirty="0">
                <a:solidFill>
                  <a:srgbClr val="FF0000"/>
                </a:solidFill>
              </a:rPr>
              <a:t>. </a:t>
            </a:r>
            <a:r>
              <a:rPr lang="ru-RU" sz="2400" dirty="0" err="1">
                <a:solidFill>
                  <a:srgbClr val="FF0000"/>
                </a:solidFill>
              </a:rPr>
              <a:t>Бұл</a:t>
            </a:r>
            <a:r>
              <a:rPr lang="ru-RU" sz="2400" dirty="0">
                <a:solidFill>
                  <a:srgbClr val="FF0000"/>
                </a:solidFill>
              </a:rPr>
              <a:t> </a:t>
            </a:r>
            <a:r>
              <a:rPr lang="ru-RU" sz="2400" dirty="0" err="1">
                <a:solidFill>
                  <a:srgbClr val="FF0000"/>
                </a:solidFill>
              </a:rPr>
              <a:t>жүректің</a:t>
            </a:r>
            <a:r>
              <a:rPr lang="ru-RU" sz="2400" dirty="0">
                <a:solidFill>
                  <a:srgbClr val="FF0000"/>
                </a:solidFill>
              </a:rPr>
              <a:t> </a:t>
            </a:r>
            <a:r>
              <a:rPr lang="ru-RU" sz="2400" dirty="0" err="1">
                <a:solidFill>
                  <a:srgbClr val="FF0000"/>
                </a:solidFill>
              </a:rPr>
              <a:t>жиі</a:t>
            </a:r>
            <a:r>
              <a:rPr lang="ru-RU" sz="2400" dirty="0">
                <a:solidFill>
                  <a:srgbClr val="FF0000"/>
                </a:solidFill>
              </a:rPr>
              <a:t> </a:t>
            </a:r>
            <a:r>
              <a:rPr lang="ru-RU" sz="2400" dirty="0" err="1">
                <a:solidFill>
                  <a:srgbClr val="FF0000"/>
                </a:solidFill>
              </a:rPr>
              <a:t>соғуына</a:t>
            </a:r>
            <a:r>
              <a:rPr lang="ru-RU" sz="2400" dirty="0">
                <a:solidFill>
                  <a:srgbClr val="FF0000"/>
                </a:solidFill>
              </a:rPr>
              <a:t> </a:t>
            </a:r>
            <a:r>
              <a:rPr lang="ru-RU" sz="2400" dirty="0" err="1">
                <a:solidFill>
                  <a:srgbClr val="FF0000"/>
                </a:solidFill>
              </a:rPr>
              <a:t>жеткілікті</a:t>
            </a:r>
            <a:r>
              <a:rPr lang="ru-RU" sz="2400" dirty="0">
                <a:solidFill>
                  <a:srgbClr val="FF0000"/>
                </a:solidFill>
              </a:rPr>
              <a:t>. </a:t>
            </a:r>
            <a:r>
              <a:rPr lang="ru-RU" sz="2400" dirty="0" err="1">
                <a:solidFill>
                  <a:srgbClr val="FF0000"/>
                </a:solidFill>
              </a:rPr>
              <a:t>Бірнеше</a:t>
            </a:r>
            <a:r>
              <a:rPr lang="ru-RU" sz="2400" dirty="0">
                <a:solidFill>
                  <a:srgbClr val="FF0000"/>
                </a:solidFill>
              </a:rPr>
              <a:t> </a:t>
            </a:r>
            <a:r>
              <a:rPr lang="ru-RU" sz="2400" dirty="0" err="1">
                <a:solidFill>
                  <a:srgbClr val="FF0000"/>
                </a:solidFill>
              </a:rPr>
              <a:t>жаттығудан</a:t>
            </a:r>
            <a:r>
              <a:rPr lang="ru-RU" sz="2400" dirty="0">
                <a:solidFill>
                  <a:srgbClr val="FF0000"/>
                </a:solidFill>
              </a:rPr>
              <a:t> </a:t>
            </a:r>
            <a:r>
              <a:rPr lang="ru-RU" sz="2400" dirty="0" err="1">
                <a:solidFill>
                  <a:srgbClr val="FF0000"/>
                </a:solidFill>
              </a:rPr>
              <a:t>кейін</a:t>
            </a:r>
            <a:r>
              <a:rPr lang="ru-RU" sz="2400" dirty="0">
                <a:solidFill>
                  <a:srgbClr val="FF0000"/>
                </a:solidFill>
              </a:rPr>
              <a:t> </a:t>
            </a:r>
            <a:r>
              <a:rPr lang="ru-RU" sz="2400" dirty="0" err="1">
                <a:solidFill>
                  <a:srgbClr val="FF0000"/>
                </a:solidFill>
              </a:rPr>
              <a:t>сіздің</a:t>
            </a:r>
            <a:r>
              <a:rPr lang="ru-RU" sz="2400" dirty="0">
                <a:solidFill>
                  <a:srgbClr val="FF0000"/>
                </a:solidFill>
              </a:rPr>
              <a:t> </a:t>
            </a:r>
            <a:r>
              <a:rPr lang="ru-RU" sz="2400" dirty="0" err="1">
                <a:solidFill>
                  <a:srgbClr val="FF0000"/>
                </a:solidFill>
              </a:rPr>
              <a:t>жарыс</a:t>
            </a:r>
            <a:r>
              <a:rPr lang="ru-RU" sz="2400" dirty="0">
                <a:solidFill>
                  <a:srgbClr val="FF0000"/>
                </a:solidFill>
              </a:rPr>
              <a:t> </a:t>
            </a:r>
            <a:r>
              <a:rPr lang="ru-RU" sz="2400" dirty="0" err="1">
                <a:solidFill>
                  <a:srgbClr val="FF0000"/>
                </a:solidFill>
              </a:rPr>
              <a:t>алаңына</a:t>
            </a:r>
            <a:r>
              <a:rPr lang="ru-RU" sz="2400" dirty="0">
                <a:solidFill>
                  <a:srgbClr val="FF0000"/>
                </a:solidFill>
              </a:rPr>
              <a:t> </a:t>
            </a:r>
            <a:r>
              <a:rPr lang="ru-RU" sz="2400" dirty="0" err="1">
                <a:solidFill>
                  <a:srgbClr val="FF0000"/>
                </a:solidFill>
              </a:rPr>
              <a:t>келуіңіз</a:t>
            </a:r>
            <a:r>
              <a:rPr lang="ru-RU" sz="2400" dirty="0">
                <a:solidFill>
                  <a:srgbClr val="FF0000"/>
                </a:solidFill>
              </a:rPr>
              <a:t> </a:t>
            </a:r>
            <a:r>
              <a:rPr lang="ru-RU" sz="2400" dirty="0" err="1">
                <a:solidFill>
                  <a:srgbClr val="FF0000"/>
                </a:solidFill>
              </a:rPr>
              <a:t>сіздің</a:t>
            </a:r>
            <a:r>
              <a:rPr lang="ru-RU" sz="2400" dirty="0">
                <a:solidFill>
                  <a:srgbClr val="FF0000"/>
                </a:solidFill>
              </a:rPr>
              <a:t> </a:t>
            </a:r>
            <a:r>
              <a:rPr lang="ru-RU" sz="2400" dirty="0" err="1">
                <a:solidFill>
                  <a:srgbClr val="FF0000"/>
                </a:solidFill>
              </a:rPr>
              <a:t>жай-күйіңізге</a:t>
            </a:r>
            <a:r>
              <a:rPr lang="ru-RU" sz="2400" dirty="0">
                <a:solidFill>
                  <a:srgbClr val="FF0000"/>
                </a:solidFill>
              </a:rPr>
              <a:t> </a:t>
            </a:r>
            <a:r>
              <a:rPr lang="ru-RU" sz="2400" dirty="0" err="1">
                <a:solidFill>
                  <a:srgbClr val="FF0000"/>
                </a:solidFill>
              </a:rPr>
              <a:t>ешқандай</a:t>
            </a:r>
            <a:r>
              <a:rPr lang="ru-RU" sz="2400" dirty="0">
                <a:solidFill>
                  <a:srgbClr val="FF0000"/>
                </a:solidFill>
              </a:rPr>
              <a:t> </a:t>
            </a:r>
            <a:r>
              <a:rPr lang="ru-RU" sz="2400" dirty="0" err="1">
                <a:solidFill>
                  <a:srgbClr val="FF0000"/>
                </a:solidFill>
              </a:rPr>
              <a:t>әсер</a:t>
            </a:r>
            <a:r>
              <a:rPr lang="ru-RU" sz="2400" dirty="0">
                <a:solidFill>
                  <a:srgbClr val="FF0000"/>
                </a:solidFill>
              </a:rPr>
              <a:t> </a:t>
            </a:r>
            <a:r>
              <a:rPr lang="ru-RU" sz="2400" dirty="0" err="1">
                <a:solidFill>
                  <a:srgbClr val="FF0000"/>
                </a:solidFill>
              </a:rPr>
              <a:t>етпейтінін</a:t>
            </a:r>
            <a:r>
              <a:rPr lang="ru-RU" sz="2400" dirty="0">
                <a:solidFill>
                  <a:srgbClr val="FF0000"/>
                </a:solidFill>
              </a:rPr>
              <a:t> </a:t>
            </a:r>
            <a:r>
              <a:rPr lang="ru-RU" sz="2400" dirty="0" err="1">
                <a:solidFill>
                  <a:srgbClr val="FF0000"/>
                </a:solidFill>
              </a:rPr>
              <a:t>байқайсыз</a:t>
            </a:r>
            <a:r>
              <a:rPr lang="ru-RU" sz="2400" dirty="0">
                <a:solidFill>
                  <a:srgbClr val="FF0000"/>
                </a:solidFill>
              </a:rPr>
              <a:t>, </a:t>
            </a:r>
            <a:r>
              <a:rPr lang="ru-RU" sz="2400" dirty="0" err="1">
                <a:solidFill>
                  <a:srgbClr val="FF0000"/>
                </a:solidFill>
              </a:rPr>
              <a:t>жүрегіңіз</a:t>
            </a:r>
            <a:r>
              <a:rPr lang="ru-RU" sz="2400" dirty="0">
                <a:solidFill>
                  <a:srgbClr val="FF0000"/>
                </a:solidFill>
              </a:rPr>
              <a:t> </a:t>
            </a:r>
            <a:r>
              <a:rPr lang="ru-RU" sz="2400" dirty="0" err="1">
                <a:solidFill>
                  <a:srgbClr val="FF0000"/>
                </a:solidFill>
              </a:rPr>
              <a:t>тыныш</a:t>
            </a:r>
            <a:r>
              <a:rPr lang="ru-RU" sz="2400" dirty="0">
                <a:solidFill>
                  <a:srgbClr val="FF0000"/>
                </a:solidFill>
              </a:rPr>
              <a:t> </a:t>
            </a:r>
            <a:r>
              <a:rPr lang="ru-RU" sz="2400" dirty="0" err="1">
                <a:solidFill>
                  <a:srgbClr val="FF0000"/>
                </a:solidFill>
              </a:rPr>
              <a:t>соғатын</a:t>
            </a:r>
            <a:r>
              <a:rPr lang="ru-RU" sz="2400" dirty="0">
                <a:solidFill>
                  <a:srgbClr val="FF0000"/>
                </a:solidFill>
              </a:rPr>
              <a:t> </a:t>
            </a:r>
            <a:r>
              <a:rPr lang="ru-RU" sz="2400" dirty="0" err="1">
                <a:solidFill>
                  <a:srgbClr val="FF0000"/>
                </a:solidFill>
              </a:rPr>
              <a:t>болады</a:t>
            </a:r>
            <a:r>
              <a:rPr lang="ru-RU" sz="2400" dirty="0">
                <a:solidFill>
                  <a:srgbClr val="FF0000"/>
                </a:solidFill>
              </a:rPr>
              <a:t>.</a:t>
            </a:r>
          </a:p>
        </p:txBody>
      </p:sp>
    </p:spTree>
    <p:extLst>
      <p:ext uri="{BB962C8B-B14F-4D97-AF65-F5344CB8AC3E}">
        <p14:creationId xmlns:p14="http://schemas.microsoft.com/office/powerpoint/2010/main" val="388711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6204" y="972389"/>
            <a:ext cx="8780106" cy="5210144"/>
          </a:xfrm>
          <a:prstGeom prst="rect">
            <a:avLst/>
          </a:prstGeom>
        </p:spPr>
        <p:txBody>
          <a:bodyPr wrap="square">
            <a:spAutoFit/>
          </a:bodyPr>
          <a:lstStyle/>
          <a:p>
            <a:pPr algn="just">
              <a:lnSpc>
                <a:spcPct val="107000"/>
              </a:lnSpc>
              <a:spcAft>
                <a:spcPts val="800"/>
              </a:spcAft>
            </a:pP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жағдайға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байланысты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адаптация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жасалды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деп</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айтуға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сондықтан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келесі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пунктке</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көшеміз</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мәселен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садақ</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атуды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алайық</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бірінші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есептік</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ату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ары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қарай</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Уақыттың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көбі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мейлінше</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боларлық</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факторларға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беріледі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Соның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бірі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әрине</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«10»-ға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көбірек</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тию</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Егер</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сіз</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көңіл-күйіңізді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жоғары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нәтижеге</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келтірсеңіз</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онда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көп</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оғыңыздың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ондыққа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тию</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мүмкіндігі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артады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да,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сіз</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бұған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дайын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болуыңыз</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қажет</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Жарыс</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жағдайын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модельдеу</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кезінде</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бастысы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сәл</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ғана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қозу</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пайда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болғаны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содан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соң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осы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күйде</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атысты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елестетеміз</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Жай</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ғана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атысты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емес</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атап</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айтқанда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атудың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бұлшық</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ет</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сезімін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жаттығулардың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пайдасы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мынада,спортшының</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психикасы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жаттығып</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,одан</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әрі</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алдағы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жұмысты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табысты</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орындауға</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бағдарламанады</a:t>
            </a:r>
            <a:endParaRPr lang="ru-RU"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491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err="1">
                <a:solidFill>
                  <a:srgbClr val="FF0000"/>
                </a:solidFill>
              </a:rPr>
              <a:t>Жаттығулардың</a:t>
            </a:r>
            <a:r>
              <a:rPr lang="ru-RU" sz="2700" b="1" dirty="0">
                <a:solidFill>
                  <a:srgbClr val="FF0000"/>
                </a:solidFill>
              </a:rPr>
              <a:t> </a:t>
            </a:r>
            <a:r>
              <a:rPr lang="ru-RU" sz="2700" b="1" dirty="0" err="1">
                <a:solidFill>
                  <a:srgbClr val="FF0000"/>
                </a:solidFill>
              </a:rPr>
              <a:t>максаттары</a:t>
            </a:r>
            <a:r>
              <a:rPr lang="ru-RU" sz="2700" b="1" dirty="0">
                <a:solidFill>
                  <a:srgbClr val="FF0000"/>
                </a:solidFill>
              </a:rPr>
              <a:t> </a:t>
            </a:r>
            <a:r>
              <a:rPr lang="ru-RU" sz="2700" b="1" dirty="0" err="1">
                <a:solidFill>
                  <a:srgbClr val="FF0000"/>
                </a:solidFill>
              </a:rPr>
              <a:t>орындалу</a:t>
            </a:r>
            <a:r>
              <a:rPr lang="ru-RU" sz="2700" b="1" dirty="0">
                <a:solidFill>
                  <a:srgbClr val="FF0000"/>
                </a:solidFill>
              </a:rPr>
              <a:t> </a:t>
            </a:r>
            <a:r>
              <a:rPr lang="ru-RU" sz="2700" b="1" dirty="0" err="1">
                <a:solidFill>
                  <a:srgbClr val="FF0000"/>
                </a:solidFill>
              </a:rPr>
              <a:t>үшін</a:t>
            </a:r>
            <a:r>
              <a:rPr lang="ru-RU" sz="2700" b="1" dirty="0">
                <a:solidFill>
                  <a:srgbClr val="FF0000"/>
                </a:solidFill>
              </a:rPr>
              <a:t> </a:t>
            </a:r>
            <a:r>
              <a:rPr lang="ru-RU" sz="2700" b="1" dirty="0" err="1">
                <a:solidFill>
                  <a:srgbClr val="FF0000"/>
                </a:solidFill>
              </a:rPr>
              <a:t>алдымен</a:t>
            </a:r>
            <a:r>
              <a:rPr lang="ru-RU" sz="2700" b="1" dirty="0">
                <a:solidFill>
                  <a:srgbClr val="FF0000"/>
                </a:solidFill>
              </a:rPr>
              <a:t> </a:t>
            </a:r>
            <a:r>
              <a:rPr lang="ru-RU" sz="2700" b="1" dirty="0" err="1">
                <a:solidFill>
                  <a:srgbClr val="FF0000"/>
                </a:solidFill>
              </a:rPr>
              <a:t>мынадай</a:t>
            </a:r>
            <a:r>
              <a:rPr lang="ru-RU" sz="2700" b="1" dirty="0">
                <a:solidFill>
                  <a:srgbClr val="FF0000"/>
                </a:solidFill>
              </a:rPr>
              <a:t> </a:t>
            </a:r>
            <a:r>
              <a:rPr lang="ru-RU" sz="2700" b="1" dirty="0" err="1">
                <a:solidFill>
                  <a:srgbClr val="FF0000"/>
                </a:solidFill>
              </a:rPr>
              <a:t>мәселелер</a:t>
            </a:r>
            <a:r>
              <a:rPr lang="ru-RU" sz="2700" b="1" dirty="0">
                <a:solidFill>
                  <a:srgbClr val="FF0000"/>
                </a:solidFill>
              </a:rPr>
              <a:t> </a:t>
            </a:r>
            <a:r>
              <a:rPr lang="ru-RU" sz="2700" b="1" dirty="0" err="1">
                <a:solidFill>
                  <a:srgbClr val="FF0000"/>
                </a:solidFill>
              </a:rPr>
              <a:t>шешілуге</a:t>
            </a:r>
            <a:r>
              <a:rPr lang="ru-RU" sz="2700" b="1" dirty="0">
                <a:solidFill>
                  <a:srgbClr val="FF0000"/>
                </a:solidFill>
              </a:rPr>
              <a:t> </a:t>
            </a:r>
            <a:r>
              <a:rPr lang="ru-RU" sz="2700" b="1" dirty="0" err="1">
                <a:solidFill>
                  <a:srgbClr val="FF0000"/>
                </a:solidFill>
              </a:rPr>
              <a:t>тиісті</a:t>
            </a:r>
            <a:r>
              <a:rPr lang="ru-RU" sz="2700" b="1" dirty="0">
                <a:solidFill>
                  <a:srgbClr val="FF0000"/>
                </a:solidFill>
              </a:rPr>
              <a:t>:</a:t>
            </a:r>
            <a:r>
              <a:rPr lang="ru-RU" dirty="0"/>
              <a:t/>
            </a:r>
            <a:br>
              <a:rPr lang="ru-RU" dirty="0"/>
            </a:br>
            <a:endParaRPr lang="ru-RU" dirty="0"/>
          </a:p>
        </p:txBody>
      </p:sp>
      <p:sp>
        <p:nvSpPr>
          <p:cNvPr id="3" name="Объект 2"/>
          <p:cNvSpPr>
            <a:spLocks noGrp="1"/>
          </p:cNvSpPr>
          <p:nvPr>
            <p:ph idx="1"/>
          </p:nvPr>
        </p:nvSpPr>
        <p:spPr/>
        <p:txBody>
          <a:bodyPr>
            <a:normAutofit fontScale="85000" lnSpcReduction="10000"/>
          </a:bodyPr>
          <a:lstStyle/>
          <a:p>
            <a:r>
              <a:rPr lang="ru-RU" b="1" dirty="0"/>
              <a:t>1</a:t>
            </a:r>
            <a:r>
              <a:rPr lang="ru-RU" dirty="0"/>
              <a:t>. </a:t>
            </a:r>
            <a:r>
              <a:rPr lang="ru-RU" i="1" dirty="0" err="1"/>
              <a:t>Өзі</a:t>
            </a:r>
            <a:r>
              <a:rPr lang="ru-RU" i="1" dirty="0"/>
              <a:t> </a:t>
            </a:r>
            <a:r>
              <a:rPr lang="ru-RU" i="1" dirty="0" err="1"/>
              <a:t>таңдаған</a:t>
            </a:r>
            <a:r>
              <a:rPr lang="ru-RU" i="1" dirty="0"/>
              <a:t> спорт </a:t>
            </a:r>
            <a:r>
              <a:rPr lang="ru-RU" i="1" dirty="0" err="1"/>
              <a:t>түрінің</a:t>
            </a:r>
            <a:r>
              <a:rPr lang="ru-RU" i="1" dirty="0"/>
              <a:t> </a:t>
            </a:r>
            <a:r>
              <a:rPr lang="ru-RU" i="1" dirty="0" err="1"/>
              <a:t>әдістері</a:t>
            </a:r>
            <a:r>
              <a:rPr lang="ru-RU" i="1" dirty="0"/>
              <a:t> мен </a:t>
            </a:r>
            <a:r>
              <a:rPr lang="ru-RU" i="1" dirty="0" err="1"/>
              <a:t>жаттығу</a:t>
            </a:r>
            <a:r>
              <a:rPr lang="ru-RU" i="1" dirty="0"/>
              <a:t> </a:t>
            </a:r>
            <a:r>
              <a:rPr lang="ru-RU" i="1" dirty="0" err="1"/>
              <a:t>тәсілдерін</a:t>
            </a:r>
            <a:r>
              <a:rPr lang="ru-RU" i="1" dirty="0"/>
              <a:t> </a:t>
            </a:r>
            <a:r>
              <a:rPr lang="ru-RU" i="1" dirty="0" err="1"/>
              <a:t>үйрену</a:t>
            </a:r>
            <a:r>
              <a:rPr lang="ru-RU" i="1" dirty="0"/>
              <a:t>.</a:t>
            </a:r>
            <a:r>
              <a:rPr lang="ru-RU" dirty="0"/>
              <a:t/>
            </a:r>
            <a:br>
              <a:rPr lang="ru-RU" dirty="0"/>
            </a:br>
            <a:r>
              <a:rPr lang="ru-RU" dirty="0"/>
              <a:t/>
            </a:r>
            <a:br>
              <a:rPr lang="ru-RU" dirty="0"/>
            </a:br>
            <a:r>
              <a:rPr lang="ru-RU" b="1" dirty="0"/>
              <a:t>2</a:t>
            </a:r>
            <a:r>
              <a:rPr lang="ru-RU" dirty="0"/>
              <a:t>. </a:t>
            </a:r>
            <a:r>
              <a:rPr lang="ru-RU" i="1" dirty="0"/>
              <a:t>Адам </a:t>
            </a:r>
            <a:r>
              <a:rPr lang="ru-RU" i="1" dirty="0" err="1"/>
              <a:t>ағзасының</a:t>
            </a:r>
            <a:r>
              <a:rPr lang="ru-RU" i="1" dirty="0"/>
              <a:t> </a:t>
            </a:r>
            <a:r>
              <a:rPr lang="ru-RU" i="1" dirty="0" err="1"/>
              <a:t>мүмкіншілігін</a:t>
            </a:r>
            <a:r>
              <a:rPr lang="ru-RU" i="1" dirty="0"/>
              <a:t> </a:t>
            </a:r>
            <a:r>
              <a:rPr lang="ru-RU" i="1" dirty="0" err="1"/>
              <a:t>жетілдіру</a:t>
            </a:r>
            <a:r>
              <a:rPr lang="ru-RU" i="1" dirty="0"/>
              <a:t> </a:t>
            </a:r>
            <a:r>
              <a:rPr lang="ru-RU" i="1" dirty="0" err="1"/>
              <a:t>жолында</a:t>
            </a:r>
            <a:r>
              <a:rPr lang="ru-RU" i="1" dirty="0"/>
              <a:t> </a:t>
            </a:r>
            <a:r>
              <a:rPr lang="ru-RU" i="1" dirty="0" err="1"/>
              <a:t>алға</a:t>
            </a:r>
            <a:r>
              <a:rPr lang="ru-RU" i="1" dirty="0"/>
              <a:t> </a:t>
            </a:r>
            <a:r>
              <a:rPr lang="ru-RU" i="1" dirty="0" err="1"/>
              <a:t>қойған</a:t>
            </a:r>
            <a:r>
              <a:rPr lang="ru-RU" i="1" dirty="0"/>
              <a:t> </a:t>
            </a:r>
            <a:r>
              <a:rPr lang="ru-RU" i="1" dirty="0" err="1"/>
              <a:t>мақсаттарды</a:t>
            </a:r>
            <a:r>
              <a:rPr lang="ru-RU" i="1" dirty="0"/>
              <a:t> </a:t>
            </a:r>
            <a:r>
              <a:rPr lang="ru-RU" i="1" dirty="0" err="1"/>
              <a:t>орындау</a:t>
            </a:r>
            <a:r>
              <a:rPr lang="ru-RU" dirty="0"/>
              <a:t>.</a:t>
            </a:r>
            <a:br>
              <a:rPr lang="ru-RU" dirty="0"/>
            </a:br>
            <a:r>
              <a:rPr lang="ru-RU" dirty="0"/>
              <a:t/>
            </a:r>
            <a:br>
              <a:rPr lang="ru-RU" dirty="0"/>
            </a:br>
            <a:r>
              <a:rPr lang="ru-RU" b="1" dirty="0"/>
              <a:t>3.</a:t>
            </a:r>
            <a:r>
              <a:rPr lang="ru-RU" dirty="0"/>
              <a:t> </a:t>
            </a:r>
            <a:r>
              <a:rPr lang="ru-RU" i="1" dirty="0" err="1"/>
              <a:t>Психиканы</a:t>
            </a:r>
            <a:r>
              <a:rPr lang="ru-RU" i="1" dirty="0"/>
              <a:t> </a:t>
            </a:r>
            <a:r>
              <a:rPr lang="ru-RU" i="1" dirty="0" err="1"/>
              <a:t>кемелдендіру</a:t>
            </a:r>
            <a:r>
              <a:rPr lang="ru-RU" i="1" dirty="0"/>
              <a:t>, </a:t>
            </a:r>
            <a:r>
              <a:rPr lang="ru-RU" i="1" dirty="0" err="1"/>
              <a:t>дұрыс</a:t>
            </a:r>
            <a:r>
              <a:rPr lang="ru-RU" i="1" dirty="0"/>
              <a:t> </a:t>
            </a:r>
            <a:r>
              <a:rPr lang="ru-RU" i="1" dirty="0" err="1"/>
              <a:t>тәрбие</a:t>
            </a:r>
            <a:r>
              <a:rPr lang="ru-RU" i="1" dirty="0"/>
              <a:t> </a:t>
            </a:r>
            <a:r>
              <a:rPr lang="ru-RU" i="1" dirty="0" err="1"/>
              <a:t>алу</a:t>
            </a:r>
            <a:r>
              <a:rPr lang="ru-RU" i="1" dirty="0"/>
              <a:t>, </a:t>
            </a:r>
            <a:r>
              <a:rPr lang="ru-RU" i="1" dirty="0" err="1"/>
              <a:t>мінез-құлықты</a:t>
            </a:r>
            <a:r>
              <a:rPr lang="ru-RU" i="1" dirty="0"/>
              <a:t> </a:t>
            </a:r>
            <a:r>
              <a:rPr lang="ru-RU" i="1" dirty="0" err="1"/>
              <a:t>қалыптастыру</a:t>
            </a:r>
            <a:r>
              <a:rPr lang="ru-RU" i="1" dirty="0"/>
              <a:t>, спорт </a:t>
            </a:r>
            <a:r>
              <a:rPr lang="ru-RU" i="1" dirty="0" err="1"/>
              <a:t>саласындағы</a:t>
            </a:r>
            <a:r>
              <a:rPr lang="ru-RU" i="1" dirty="0"/>
              <a:t> </a:t>
            </a:r>
            <a:r>
              <a:rPr lang="ru-RU" i="1" dirty="0" err="1"/>
              <a:t>озық</a:t>
            </a:r>
            <a:r>
              <a:rPr lang="ru-RU" i="1" dirty="0"/>
              <a:t> </a:t>
            </a:r>
            <a:r>
              <a:rPr lang="ru-RU" i="1" dirty="0" err="1"/>
              <a:t>жетістіктерді</a:t>
            </a:r>
            <a:r>
              <a:rPr lang="ru-RU" i="1" dirty="0"/>
              <a:t> </a:t>
            </a:r>
            <a:r>
              <a:rPr lang="ru-RU" i="1" dirty="0" err="1"/>
              <a:t>үнемі</a:t>
            </a:r>
            <a:r>
              <a:rPr lang="ru-RU" i="1" dirty="0"/>
              <a:t> </a:t>
            </a:r>
            <a:r>
              <a:rPr lang="ru-RU" i="1" dirty="0" err="1"/>
              <a:t>пайдаланып</a:t>
            </a:r>
            <a:r>
              <a:rPr lang="ru-RU" i="1" dirty="0"/>
              <a:t> </a:t>
            </a:r>
            <a:r>
              <a:rPr lang="ru-RU" i="1" dirty="0" err="1"/>
              <a:t>отыру</a:t>
            </a:r>
            <a:r>
              <a:rPr lang="ru-RU" i="1" dirty="0"/>
              <a:t>.</a:t>
            </a:r>
            <a:r>
              <a:rPr lang="ru-RU" dirty="0"/>
              <a:t/>
            </a:r>
            <a:br>
              <a:rPr lang="ru-RU" dirty="0"/>
            </a:br>
            <a:r>
              <a:rPr lang="ru-RU" dirty="0"/>
              <a:t/>
            </a:r>
            <a:br>
              <a:rPr lang="ru-RU" dirty="0"/>
            </a:br>
            <a:r>
              <a:rPr lang="ru-RU" b="1" dirty="0"/>
              <a:t>4.</a:t>
            </a:r>
            <a:r>
              <a:rPr lang="ru-RU" dirty="0"/>
              <a:t> </a:t>
            </a:r>
            <a:r>
              <a:rPr lang="ru-RU" i="1" dirty="0" err="1"/>
              <a:t>Ілімге</a:t>
            </a:r>
            <a:r>
              <a:rPr lang="ru-RU" i="1" dirty="0"/>
              <a:t> </a:t>
            </a:r>
            <a:r>
              <a:rPr lang="ru-RU" i="1" dirty="0" err="1"/>
              <a:t>сүйене</a:t>
            </a:r>
            <a:r>
              <a:rPr lang="ru-RU" i="1" dirty="0"/>
              <a:t> </a:t>
            </a:r>
            <a:r>
              <a:rPr lang="ru-RU" i="1" dirty="0" err="1"/>
              <a:t>отырып</a:t>
            </a:r>
            <a:r>
              <a:rPr lang="ru-RU" i="1" dirty="0"/>
              <a:t> </a:t>
            </a:r>
            <a:r>
              <a:rPr lang="ru-RU" i="1" dirty="0" err="1"/>
              <a:t>жаттығуларды</a:t>
            </a:r>
            <a:r>
              <a:rPr lang="ru-RU" i="1" dirty="0"/>
              <a:t> </a:t>
            </a:r>
            <a:r>
              <a:rPr lang="ru-RU" i="1" dirty="0" err="1"/>
              <a:t>пайдалы</a:t>
            </a:r>
            <a:r>
              <a:rPr lang="ru-RU" i="1" dirty="0"/>
              <a:t> </a:t>
            </a:r>
            <a:r>
              <a:rPr lang="ru-RU" i="1" dirty="0" err="1"/>
              <a:t>ұйымдастыра</a:t>
            </a:r>
            <a:r>
              <a:rPr lang="ru-RU" i="1" dirty="0"/>
              <a:t> </a:t>
            </a:r>
            <a:r>
              <a:rPr lang="ru-RU" i="1" dirty="0" err="1"/>
              <a:t>білу</a:t>
            </a:r>
            <a:r>
              <a:rPr lang="ru-RU" i="1" dirty="0"/>
              <a:t>.</a:t>
            </a:r>
            <a:r>
              <a:rPr lang="ru-RU" dirty="0"/>
              <a:t/>
            </a:r>
            <a:br>
              <a:rPr lang="ru-RU" dirty="0"/>
            </a:br>
            <a:r>
              <a:rPr lang="ru-RU" dirty="0"/>
              <a:t/>
            </a:r>
            <a:br>
              <a:rPr lang="ru-RU" dirty="0"/>
            </a:br>
            <a:r>
              <a:rPr lang="ru-RU" b="1" dirty="0"/>
              <a:t>5.</a:t>
            </a:r>
            <a:r>
              <a:rPr lang="ru-RU" dirty="0"/>
              <a:t> </a:t>
            </a:r>
            <a:r>
              <a:rPr lang="ru-RU" i="1" dirty="0" err="1"/>
              <a:t>Жаттығулардың</a:t>
            </a:r>
            <a:r>
              <a:rPr lang="ru-RU" i="1" dirty="0"/>
              <a:t> </a:t>
            </a:r>
            <a:r>
              <a:rPr lang="ru-RU" i="1" dirty="0" err="1"/>
              <a:t>тиімділігін</a:t>
            </a:r>
            <a:r>
              <a:rPr lang="ru-RU" i="1" dirty="0"/>
              <a:t> </a:t>
            </a:r>
            <a:r>
              <a:rPr lang="ru-RU" i="1" dirty="0" err="1"/>
              <a:t>арттыру</a:t>
            </a:r>
            <a:r>
              <a:rPr lang="ru-RU" i="1" dirty="0"/>
              <a:t> </a:t>
            </a:r>
            <a:r>
              <a:rPr lang="ru-RU" i="1" dirty="0" err="1"/>
              <a:t>үнемі</a:t>
            </a:r>
            <a:r>
              <a:rPr lang="ru-RU" i="1" dirty="0"/>
              <a:t> </a:t>
            </a:r>
            <a:r>
              <a:rPr lang="ru-RU" i="1" dirty="0" err="1"/>
              <a:t>жақсы</a:t>
            </a:r>
            <a:r>
              <a:rPr lang="ru-RU" i="1" dirty="0"/>
              <a:t> </a:t>
            </a:r>
            <a:r>
              <a:rPr lang="ru-RU" i="1" dirty="0" err="1"/>
              <a:t>бапта</a:t>
            </a:r>
            <a:r>
              <a:rPr lang="ru-RU" i="1" dirty="0"/>
              <a:t> болу. Осы </a:t>
            </a:r>
            <a:r>
              <a:rPr lang="ru-RU" i="1" dirty="0" err="1"/>
              <a:t>мәселелердің</a:t>
            </a:r>
            <a:r>
              <a:rPr lang="ru-RU" i="1" dirty="0"/>
              <a:t> </a:t>
            </a:r>
            <a:r>
              <a:rPr lang="ru-RU" i="1" dirty="0" err="1"/>
              <a:t>жиынтығы</a:t>
            </a:r>
            <a:r>
              <a:rPr lang="ru-RU" dirty="0"/>
              <a:t> </a:t>
            </a:r>
            <a:r>
              <a:rPr lang="ru-RU" i="1" dirty="0" err="1"/>
              <a:t>жаттығулардың</a:t>
            </a:r>
            <a:r>
              <a:rPr lang="ru-RU" i="1" dirty="0"/>
              <a:t> </a:t>
            </a:r>
            <a:r>
              <a:rPr lang="ru-RU" i="1" dirty="0" err="1"/>
              <a:t>мазмұнын</a:t>
            </a:r>
            <a:r>
              <a:rPr lang="ru-RU" i="1" dirty="0"/>
              <a:t> </a:t>
            </a:r>
            <a:r>
              <a:rPr lang="ru-RU" i="1" dirty="0" err="1"/>
              <a:t>байытады</a:t>
            </a:r>
            <a:r>
              <a:rPr lang="ru-RU" i="1" dirty="0"/>
              <a:t>, </a:t>
            </a:r>
            <a:r>
              <a:rPr lang="ru-RU" i="1" dirty="0" err="1"/>
              <a:t>жоғары</a:t>
            </a:r>
            <a:r>
              <a:rPr lang="ru-RU" i="1" dirty="0"/>
              <a:t> </a:t>
            </a:r>
            <a:r>
              <a:rPr lang="ru-RU" i="1" dirty="0" err="1"/>
              <a:t>көрсеткіштерге</a:t>
            </a:r>
            <a:r>
              <a:rPr lang="ru-RU" i="1" dirty="0"/>
              <a:t> </a:t>
            </a:r>
            <a:r>
              <a:rPr lang="ru-RU" i="1" dirty="0" err="1"/>
              <a:t>жол</a:t>
            </a:r>
            <a:r>
              <a:rPr lang="ru-RU" i="1" dirty="0"/>
              <a:t> </a:t>
            </a:r>
            <a:r>
              <a:rPr lang="ru-RU" i="1" dirty="0" err="1"/>
              <a:t>ашады</a:t>
            </a:r>
            <a:r>
              <a:rPr lang="ru-RU" i="1" dirty="0"/>
              <a:t>.</a:t>
            </a:r>
            <a:endParaRPr lang="ru-RU" dirty="0"/>
          </a:p>
        </p:txBody>
      </p:sp>
    </p:spTree>
    <p:extLst>
      <p:ext uri="{BB962C8B-B14F-4D97-AF65-F5344CB8AC3E}">
        <p14:creationId xmlns:p14="http://schemas.microsoft.com/office/powerpoint/2010/main" val="20041904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379</Words>
  <Application>Microsoft Office PowerPoint</Application>
  <PresentationFormat>Широкоэкранный</PresentationFormat>
  <Paragraphs>23</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Garamond</vt:lpstr>
      <vt:lpstr>Times New Roman</vt:lpstr>
      <vt:lpstr>Натуральные материалы</vt:lpstr>
      <vt:lpstr>ДӘРІС-12</vt:lpstr>
      <vt:lpstr>Презентация PowerPoint</vt:lpstr>
      <vt:lpstr> Сондай-ақ психологиялық факторлар мен жарысқа қатысу үшін спортшыларды психологиялық дайындаудың рөлі өсуде. Мұндай дайындықтың әдіс тәсілдері өңдеу – спорт психологиясының негізгі қызметінің бірі. Бұл қызметті жүзеге асыру үшін мыналарды іске асыру қажет: </vt:lpstr>
      <vt:lpstr>Психологиялық дайындық процесі екі бөлімнен тұрады: </vt:lpstr>
      <vt:lpstr>Психологиялық дайындық әр түрлі әдістермен іске асады. </vt:lpstr>
      <vt:lpstr>          СПОРТШЫНЫҢ ПСИХОЛОГИЯЛЫҚ ДАЙЫНДЫҒЫ  а) Психиканы жарыс жағдайына адаптациялау.  ә) Күшті спортшылардың концентрация, көздеу техникасы, психологиялық дайындығынан мысалдар келтіру. Оқушыларға берілген тапсырма бойынша мәліметтер жинақталып, өздеріне ұнаған мысалдарды ортаға салу.  б) Аутотренинг. Аутотренинг жарысқа дейін біраз уақыт бұрын жасалады. Егер жарысқа аз ғана уақыт қалған болса, онда да жақсы эффект береді.Толық босаңсу жағдайына келу.  </vt:lpstr>
      <vt:lpstr>Презентация PowerPoint</vt:lpstr>
      <vt:lpstr>Презентация PowerPoint</vt:lpstr>
      <vt:lpstr>Жаттығулардың максаттары орындалу үшін алдымен мынадай мәселелер шешілуге тиісті: </vt:lpstr>
      <vt:lpstr>Презентация PowerPoint</vt:lpstr>
      <vt:lpstr>Әдебиеттер тізімі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5</cp:revision>
  <dcterms:created xsi:type="dcterms:W3CDTF">2021-11-09T09:41:10Z</dcterms:created>
  <dcterms:modified xsi:type="dcterms:W3CDTF">2021-11-09T10:09:01Z</dcterms:modified>
</cp:coreProperties>
</file>